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40"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69" d="100"/>
          <a:sy n="69" d="100"/>
        </p:scale>
        <p:origin x="-1398" y="-96"/>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ight Triangle 9"/>
          <p:cNvSpPr/>
          <p:nvPr/>
        </p:nvSpPr>
        <p:spPr>
          <a:xfrm>
            <a:off x="-2" y="4664147"/>
            <a:ext cx="9151089" cy="0"/>
          </a:xfrm>
          <a:prstGeom prst="rtTriangle">
            <a:avLst/>
          </a:prstGeom>
          <a:gradFill flip="none" rotWithShape="1">
            <a:gsLst>
              <a:gs pos="0">
                <a:schemeClr val="accent1">
                  <a:shade val="35000"/>
                  <a:satMod val="170000"/>
                  <a:alpha val="100000"/>
                </a:schemeClr>
              </a:gs>
              <a:gs pos="55000">
                <a:schemeClr val="accent1">
                  <a:tint val="90000"/>
                  <a:satMod val="150000"/>
                  <a:alpha val="100000"/>
                </a:schemeClr>
              </a:gs>
              <a:gs pos="100000">
                <a:schemeClr val="accent1">
                  <a:shade val="35000"/>
                  <a:satMod val="170000"/>
                  <a:alpha val="100000"/>
                </a:schemeClr>
              </a:gs>
            </a:gsLst>
            <a:lin ang="3000000" scaled="1"/>
            <a:tileRect/>
          </a:gradFill>
          <a:ln w="127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9" name="Title 8"/>
          <p:cNvSpPr>
            <a:spLocks noGrp="1"/>
          </p:cNvSpPr>
          <p:nvPr>
            <p:ph type="ctrTitle"/>
          </p:nvPr>
        </p:nvSpPr>
        <p:spPr>
          <a:xfrm>
            <a:off x="685800" y="1752601"/>
            <a:ext cx="7772400" cy="1829761"/>
          </a:xfrm>
        </p:spPr>
        <p:txBody>
          <a:bodyPr vert="horz" anchor="b">
            <a:normAutofit/>
            <a:scene3d>
              <a:camera prst="orthographicFront"/>
              <a:lightRig rig="soft" dir="t"/>
            </a:scene3d>
            <a:sp3d prstMaterial="softEdge">
              <a:bevelT w="25400" h="25400"/>
            </a:sp3d>
          </a:bodyPr>
          <a:lstStyle>
            <a:lvl1pPr algn="r">
              <a:defRPr sz="4800" b="1">
                <a:solidFill>
                  <a:schemeClr val="tx2"/>
                </a:solidFill>
                <a:effectLst>
                  <a:outerShdw blurRad="31750" dist="25400" dir="5400000" algn="tl" rotWithShape="0">
                    <a:srgbClr val="000000">
                      <a:alpha val="25000"/>
                    </a:srgbClr>
                  </a:outerShdw>
                </a:effectLst>
              </a:defRPr>
            </a:lvl1pPr>
            <a:extLst/>
          </a:lstStyle>
          <a:p>
            <a:r>
              <a:rPr kumimoji="0" lang="en-US" smtClean="0"/>
              <a:t>Click to edit Master title style</a:t>
            </a:r>
            <a:endParaRPr kumimoji="0" lang="en-US"/>
          </a:p>
        </p:txBody>
      </p:sp>
      <p:sp>
        <p:nvSpPr>
          <p:cNvPr id="17" name="Subtitle 16"/>
          <p:cNvSpPr>
            <a:spLocks noGrp="1"/>
          </p:cNvSpPr>
          <p:nvPr>
            <p:ph type="subTitle" idx="1"/>
          </p:nvPr>
        </p:nvSpPr>
        <p:spPr>
          <a:xfrm>
            <a:off x="685800" y="3611607"/>
            <a:ext cx="7772400" cy="1199704"/>
          </a:xfrm>
        </p:spPr>
        <p:txBody>
          <a:bodyPr lIns="45720" rIns="45720"/>
          <a:lstStyle>
            <a:lvl1pPr marL="0" marR="64008" indent="0" algn="r">
              <a:buNone/>
              <a:defRPr>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smtClean="0"/>
              <a:t>Click to edit Master subtitle style</a:t>
            </a:r>
            <a:endParaRPr kumimoji="0" lang="en-US"/>
          </a:p>
        </p:txBody>
      </p:sp>
      <p:grpSp>
        <p:nvGrpSpPr>
          <p:cNvPr id="2" name="Group 1"/>
          <p:cNvGrpSpPr/>
          <p:nvPr/>
        </p:nvGrpSpPr>
        <p:grpSpPr>
          <a:xfrm>
            <a:off x="-3765" y="4953000"/>
            <a:ext cx="9147765" cy="1912088"/>
            <a:chOff x="-3765" y="4832896"/>
            <a:chExt cx="9147765" cy="2032192"/>
          </a:xfrm>
        </p:grpSpPr>
        <p:sp>
          <p:nvSpPr>
            <p:cNvPr id="7" name="Freeform 6"/>
            <p:cNvSpPr>
              <a:spLocks/>
            </p:cNvSpPr>
            <p:nvPr/>
          </p:nvSpPr>
          <p:spPr bwMode="auto">
            <a:xfrm>
              <a:off x="1687513" y="4832896"/>
              <a:ext cx="7456487" cy="518816"/>
            </a:xfrm>
            <a:custGeom>
              <a:avLst>
                <a:gd name="A1" fmla="val 0"/>
                <a:gd name="A2" fmla="val 0"/>
                <a:gd name="A3" fmla="val 0"/>
                <a:gd name="A4" fmla="val 0"/>
                <a:gd name="A5" fmla="val 0"/>
                <a:gd name="A6" fmla="val 0"/>
                <a:gd name="A7" fmla="val 0"/>
                <a:gd name="A8" fmla="val 0"/>
              </a:avLst>
              <a:gdLst/>
              <a:ahLst/>
              <a:cxnLst>
                <a:cxn ang="0">
                  <a:pos x="4697" y="0"/>
                </a:cxn>
                <a:cxn ang="0">
                  <a:pos x="4697" y="367"/>
                </a:cxn>
                <a:cxn ang="0">
                  <a:pos x="0" y="218"/>
                </a:cxn>
                <a:cxn ang="0">
                  <a:pos x="4697" y="0"/>
                </a:cxn>
              </a:cxnLst>
              <a:rect l="0" t="0" r="0" b="0"/>
              <a:pathLst>
                <a:path w="4697" h="367">
                  <a:moveTo>
                    <a:pt x="4697" y="0"/>
                  </a:moveTo>
                  <a:lnTo>
                    <a:pt x="4697" y="367"/>
                  </a:lnTo>
                  <a:lnTo>
                    <a:pt x="0" y="218"/>
                  </a:lnTo>
                  <a:lnTo>
                    <a:pt x="4697" y="0"/>
                  </a:lnTo>
                  <a:close/>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8" name="Freeform 7"/>
            <p:cNvSpPr>
              <a:spLocks/>
            </p:cNvSpPr>
            <p:nvPr/>
          </p:nvSpPr>
          <p:spPr bwMode="auto">
            <a:xfrm>
              <a:off x="35443" y="5135526"/>
              <a:ext cx="9108557"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0" y="0"/>
                  </a:moveTo>
                  <a:lnTo>
                    <a:pt x="5760" y="0"/>
                  </a:lnTo>
                  <a:lnTo>
                    <a:pt x="5760" y="528"/>
                  </a:lnTo>
                  <a:lnTo>
                    <a:pt x="48" y="0"/>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1" name="Freeform 10"/>
            <p:cNvSpPr>
              <a:spLocks/>
            </p:cNvSpPr>
            <p:nvPr/>
          </p:nvSpPr>
          <p:spPr bwMode="auto">
            <a:xfrm>
              <a:off x="0" y="4883888"/>
              <a:ext cx="9144000" cy="1981200"/>
            </a:xfrm>
            <a:custGeom>
              <a:avLst>
                <a:gd name="A1" fmla="val 0"/>
                <a:gd name="A2" fmla="val 0"/>
                <a:gd name="A3" fmla="val 0"/>
                <a:gd name="A4" fmla="val 0"/>
                <a:gd name="A5" fmla="val 0"/>
                <a:gd name="A6" fmla="val 0"/>
                <a:gd name="A7" fmla="val 0"/>
                <a:gd name="A8" fmla="val 0"/>
              </a:avLst>
              <a:gdLst/>
              <a:ahLst/>
              <a:cxnLst>
                <a:cxn ang="0">
                  <a:pos x="0" y="0"/>
                </a:cxn>
                <a:cxn ang="0">
                  <a:pos x="0" y="1248"/>
                </a:cxn>
                <a:cxn ang="0">
                  <a:pos x="5760" y="1248"/>
                </a:cxn>
                <a:cxn ang="0">
                  <a:pos x="5760" y="528"/>
                </a:cxn>
                <a:cxn ang="0">
                  <a:pos x="0" y="0"/>
                </a:cxn>
              </a:cxnLst>
              <a:rect l="0" t="0" r="0" b="0"/>
              <a:pathLst>
                <a:path w="5760" h="1248">
                  <a:moveTo>
                    <a:pt x="0" y="0"/>
                  </a:moveTo>
                  <a:lnTo>
                    <a:pt x="0" y="1248"/>
                  </a:lnTo>
                  <a:lnTo>
                    <a:pt x="5760" y="1248"/>
                  </a:lnTo>
                  <a:lnTo>
                    <a:pt x="5760" y="528"/>
                  </a:lnTo>
                  <a:lnTo>
                    <a:pt x="0" y="0"/>
                  </a:lnTo>
                  <a:close/>
                </a:path>
              </a:pathLst>
            </a:custGeom>
            <a:blipFill>
              <a:blip r:embed="rId2">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eaLnBrk="1" latinLnBrk="0" hangingPunct="1"/>
              <a:endParaRPr kumimoji="0" lang="en-US"/>
            </a:p>
          </p:txBody>
        </p:sp>
        <p:cxnSp>
          <p:nvCxnSpPr>
            <p:cNvPr id="12" name="Straight Connector 11"/>
            <p:cNvCxnSpPr/>
            <p:nvPr/>
          </p:nvCxnSpPr>
          <p:spPr>
            <a:xfrm>
              <a:off x="-3765" y="4880373"/>
              <a:ext cx="9147765" cy="83994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grpSp>
      <p:sp>
        <p:nvSpPr>
          <p:cNvPr id="30" name="Date Placeholder 29"/>
          <p:cNvSpPr>
            <a:spLocks noGrp="1"/>
          </p:cNvSpPr>
          <p:nvPr>
            <p:ph type="dt" sz="half" idx="10"/>
          </p:nvPr>
        </p:nvSpPr>
        <p:spPr/>
        <p:txBody>
          <a:bodyPr/>
          <a:lstStyle>
            <a:lvl1pPr>
              <a:defRPr>
                <a:solidFill>
                  <a:srgbClr val="FFFFFF"/>
                </a:solidFill>
              </a:defRPr>
            </a:lvl1pPr>
            <a:extLst/>
          </a:lstStyle>
          <a:p>
            <a:fld id="{965A22C5-EA07-4FE0-8EEB-953AF09C8F2C}" type="datetimeFigureOut">
              <a:rPr lang="en-IN" smtClean="0"/>
              <a:t>16-10-2011</a:t>
            </a:fld>
            <a:endParaRPr lang="en-IN"/>
          </a:p>
        </p:txBody>
      </p:sp>
      <p:sp>
        <p:nvSpPr>
          <p:cNvPr id="19" name="Footer Placeholder 18"/>
          <p:cNvSpPr>
            <a:spLocks noGrp="1"/>
          </p:cNvSpPr>
          <p:nvPr>
            <p:ph type="ftr" sz="quarter" idx="11"/>
          </p:nvPr>
        </p:nvSpPr>
        <p:spPr/>
        <p:txBody>
          <a:bodyPr/>
          <a:lstStyle>
            <a:lvl1pPr>
              <a:defRPr>
                <a:solidFill>
                  <a:schemeClr val="accent1">
                    <a:tint val="20000"/>
                  </a:schemeClr>
                </a:solidFill>
              </a:defRPr>
            </a:lvl1pPr>
            <a:extLst/>
          </a:lstStyle>
          <a:p>
            <a:endParaRPr lang="en-IN"/>
          </a:p>
        </p:txBody>
      </p:sp>
      <p:sp>
        <p:nvSpPr>
          <p:cNvPr id="27" name="Slide Number Placeholder 26"/>
          <p:cNvSpPr>
            <a:spLocks noGrp="1"/>
          </p:cNvSpPr>
          <p:nvPr>
            <p:ph type="sldNum" sz="quarter" idx="12"/>
          </p:nvPr>
        </p:nvSpPr>
        <p:spPr/>
        <p:txBody>
          <a:bodyPr/>
          <a:lstStyle>
            <a:lvl1pPr>
              <a:defRPr>
                <a:solidFill>
                  <a:srgbClr val="FFFFFF"/>
                </a:solidFill>
              </a:defRPr>
            </a:lvl1pPr>
            <a:extLst/>
          </a:lstStyle>
          <a:p>
            <a:fld id="{974399B0-78D4-4BFE-985F-BC1FC994A7D3}" type="slidenum">
              <a:rPr lang="en-IN" smtClean="0"/>
              <a:t>‹#›</a:t>
            </a:fld>
            <a:endParaRPr lang="en-IN"/>
          </a:p>
        </p:txBody>
      </p:sp>
    </p:spTree>
  </p:cSld>
  <p:clrMapOvr>
    <a:masterClrMapping/>
  </p:clrMapOvr>
  <p:transition spd="slow">
    <p:randomBar dir="vert"/>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1481329"/>
            <a:ext cx="8229600" cy="4386071"/>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965A22C5-EA07-4FE0-8EEB-953AF09C8F2C}" type="datetimeFigureOut">
              <a:rPr lang="en-IN" smtClean="0"/>
              <a:t>16-10-2011</a:t>
            </a:fld>
            <a:endParaRPr lang="en-IN"/>
          </a:p>
        </p:txBody>
      </p:sp>
      <p:sp>
        <p:nvSpPr>
          <p:cNvPr id="5" name="Footer Placeholder 4"/>
          <p:cNvSpPr>
            <a:spLocks noGrp="1"/>
          </p:cNvSpPr>
          <p:nvPr>
            <p:ph type="ftr" sz="quarter" idx="11"/>
          </p:nvPr>
        </p:nvSpPr>
        <p:spPr/>
        <p:txBody>
          <a:bodyPr/>
          <a:lstStyle>
            <a:extLst/>
          </a:lstStyle>
          <a:p>
            <a:endParaRPr lang="en-IN"/>
          </a:p>
        </p:txBody>
      </p:sp>
      <p:sp>
        <p:nvSpPr>
          <p:cNvPr id="6" name="Slide Number Placeholder 5"/>
          <p:cNvSpPr>
            <a:spLocks noGrp="1"/>
          </p:cNvSpPr>
          <p:nvPr>
            <p:ph type="sldNum" sz="quarter" idx="12"/>
          </p:nvPr>
        </p:nvSpPr>
        <p:spPr/>
        <p:txBody>
          <a:bodyPr/>
          <a:lstStyle>
            <a:extLst/>
          </a:lstStyle>
          <a:p>
            <a:fld id="{974399B0-78D4-4BFE-985F-BC1FC994A7D3}" type="slidenum">
              <a:rPr lang="en-IN" smtClean="0"/>
              <a:t>‹#›</a:t>
            </a:fld>
            <a:endParaRPr lang="en-IN"/>
          </a:p>
        </p:txBody>
      </p:sp>
    </p:spTree>
  </p:cSld>
  <p:clrMapOvr>
    <a:masterClrMapping/>
  </p:clrMapOvr>
  <p:transition spd="slow">
    <p:randomBar dir="vert"/>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44013" y="274640"/>
            <a:ext cx="1777470" cy="5592761"/>
          </a:xfrm>
        </p:spPr>
        <p:txBody>
          <a:bodyPr vert="eaVert"/>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274641"/>
            <a:ext cx="6324600" cy="5592760"/>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965A22C5-EA07-4FE0-8EEB-953AF09C8F2C}" type="datetimeFigureOut">
              <a:rPr lang="en-IN" smtClean="0"/>
              <a:t>16-10-2011</a:t>
            </a:fld>
            <a:endParaRPr lang="en-IN"/>
          </a:p>
        </p:txBody>
      </p:sp>
      <p:sp>
        <p:nvSpPr>
          <p:cNvPr id="5" name="Footer Placeholder 4"/>
          <p:cNvSpPr>
            <a:spLocks noGrp="1"/>
          </p:cNvSpPr>
          <p:nvPr>
            <p:ph type="ftr" sz="quarter" idx="11"/>
          </p:nvPr>
        </p:nvSpPr>
        <p:spPr/>
        <p:txBody>
          <a:bodyPr/>
          <a:lstStyle>
            <a:extLst/>
          </a:lstStyle>
          <a:p>
            <a:endParaRPr lang="en-IN"/>
          </a:p>
        </p:txBody>
      </p:sp>
      <p:sp>
        <p:nvSpPr>
          <p:cNvPr id="6" name="Slide Number Placeholder 5"/>
          <p:cNvSpPr>
            <a:spLocks noGrp="1"/>
          </p:cNvSpPr>
          <p:nvPr>
            <p:ph type="sldNum" sz="quarter" idx="12"/>
          </p:nvPr>
        </p:nvSpPr>
        <p:spPr/>
        <p:txBody>
          <a:bodyPr/>
          <a:lstStyle>
            <a:extLst/>
          </a:lstStyle>
          <a:p>
            <a:fld id="{974399B0-78D4-4BFE-985F-BC1FC994A7D3}" type="slidenum">
              <a:rPr lang="en-IN" smtClean="0"/>
              <a:t>‹#›</a:t>
            </a:fld>
            <a:endParaRPr lang="en-IN"/>
          </a:p>
        </p:txBody>
      </p:sp>
    </p:spTree>
  </p:cSld>
  <p:clrMapOvr>
    <a:masterClrMapping/>
  </p:clrMapOvr>
  <p:transition spd="slow">
    <p:randomBar dir="vert"/>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965A22C5-EA07-4FE0-8EEB-953AF09C8F2C}" type="datetimeFigureOut">
              <a:rPr lang="en-IN" smtClean="0"/>
              <a:t>16-10-2011</a:t>
            </a:fld>
            <a:endParaRPr lang="en-IN"/>
          </a:p>
        </p:txBody>
      </p:sp>
      <p:sp>
        <p:nvSpPr>
          <p:cNvPr id="5" name="Footer Placeholder 4"/>
          <p:cNvSpPr>
            <a:spLocks noGrp="1"/>
          </p:cNvSpPr>
          <p:nvPr>
            <p:ph type="ftr" sz="quarter" idx="11"/>
          </p:nvPr>
        </p:nvSpPr>
        <p:spPr/>
        <p:txBody>
          <a:bodyPr/>
          <a:lstStyle>
            <a:extLst/>
          </a:lstStyle>
          <a:p>
            <a:endParaRPr lang="en-IN"/>
          </a:p>
        </p:txBody>
      </p:sp>
      <p:sp>
        <p:nvSpPr>
          <p:cNvPr id="6" name="Slide Number Placeholder 5"/>
          <p:cNvSpPr>
            <a:spLocks noGrp="1"/>
          </p:cNvSpPr>
          <p:nvPr>
            <p:ph type="sldNum" sz="quarter" idx="12"/>
          </p:nvPr>
        </p:nvSpPr>
        <p:spPr/>
        <p:txBody>
          <a:bodyPr/>
          <a:lstStyle>
            <a:extLst/>
          </a:lstStyle>
          <a:p>
            <a:fld id="{974399B0-78D4-4BFE-985F-BC1FC994A7D3}" type="slidenum">
              <a:rPr lang="en-IN" smtClean="0"/>
              <a:t>‹#›</a:t>
            </a:fld>
            <a:endParaRPr lang="en-IN"/>
          </a:p>
        </p:txBody>
      </p:sp>
      <p:sp>
        <p:nvSpPr>
          <p:cNvPr id="7" name="Title 6"/>
          <p:cNvSpPr>
            <a:spLocks noGrp="1"/>
          </p:cNvSpPr>
          <p:nvPr>
            <p:ph type="title"/>
          </p:nvPr>
        </p:nvSpPr>
        <p:spPr/>
        <p:txBody>
          <a:bodyPr rtlCol="0"/>
          <a:lstStyle>
            <a:extLst/>
          </a:lstStyle>
          <a:p>
            <a:r>
              <a:rPr kumimoji="0" lang="en-US" smtClean="0"/>
              <a:t>Click to edit Master title style</a:t>
            </a:r>
            <a:endParaRPr kumimoji="0" lang="en-US"/>
          </a:p>
        </p:txBody>
      </p:sp>
    </p:spTree>
  </p:cSld>
  <p:clrMapOvr>
    <a:masterClrMapping/>
  </p:clrMapOvr>
  <p:transition spd="slow">
    <p:randomBar dir="vert"/>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76" y="1059712"/>
            <a:ext cx="7772400" cy="1828800"/>
          </a:xfrm>
        </p:spPr>
        <p:txBody>
          <a:bodyPr vert="horz" anchor="b">
            <a:normAutofit/>
            <a:scene3d>
              <a:camera prst="orthographicFront"/>
              <a:lightRig rig="soft" dir="t"/>
            </a:scene3d>
            <a:sp3d prstMaterial="softEdge">
              <a:bevelT w="25400" h="25400"/>
            </a:sp3d>
          </a:bodyPr>
          <a:lstStyle>
            <a:lvl1pPr algn="r">
              <a:buNone/>
              <a:defRPr sz="4800" b="1" cap="none" baseline="0">
                <a:effectLst>
                  <a:outerShdw blurRad="31750" dist="25400" dir="5400000" algn="tl" rotWithShape="0">
                    <a:srgbClr val="000000">
                      <a:alpha val="25000"/>
                    </a:srgbClr>
                  </a:outerShdw>
                </a:effectLst>
              </a:defRPr>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3922713" y="2931712"/>
            <a:ext cx="4572000" cy="1454888"/>
          </a:xfrm>
        </p:spPr>
        <p:txBody>
          <a:bodyPr lIns="91440" rIns="91440" anchor="t"/>
          <a:lstStyle>
            <a:lvl1pPr marL="0" indent="0" algn="l">
              <a:buNone/>
              <a:defRPr sz="23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extLst/>
          </a:lstStyle>
          <a:p>
            <a:fld id="{965A22C5-EA07-4FE0-8EEB-953AF09C8F2C}" type="datetimeFigureOut">
              <a:rPr lang="en-IN" smtClean="0"/>
              <a:t>16-10-2011</a:t>
            </a:fld>
            <a:endParaRPr lang="en-IN"/>
          </a:p>
        </p:txBody>
      </p:sp>
      <p:sp>
        <p:nvSpPr>
          <p:cNvPr id="5" name="Footer Placeholder 4"/>
          <p:cNvSpPr>
            <a:spLocks noGrp="1"/>
          </p:cNvSpPr>
          <p:nvPr>
            <p:ph type="ftr" sz="quarter" idx="11"/>
          </p:nvPr>
        </p:nvSpPr>
        <p:spPr/>
        <p:txBody>
          <a:bodyPr/>
          <a:lstStyle>
            <a:extLst/>
          </a:lstStyle>
          <a:p>
            <a:endParaRPr lang="en-IN"/>
          </a:p>
        </p:txBody>
      </p:sp>
      <p:sp>
        <p:nvSpPr>
          <p:cNvPr id="6" name="Slide Number Placeholder 5"/>
          <p:cNvSpPr>
            <a:spLocks noGrp="1"/>
          </p:cNvSpPr>
          <p:nvPr>
            <p:ph type="sldNum" sz="quarter" idx="12"/>
          </p:nvPr>
        </p:nvSpPr>
        <p:spPr/>
        <p:txBody>
          <a:bodyPr/>
          <a:lstStyle>
            <a:extLst/>
          </a:lstStyle>
          <a:p>
            <a:fld id="{974399B0-78D4-4BFE-985F-BC1FC994A7D3}" type="slidenum">
              <a:rPr lang="en-IN" smtClean="0"/>
              <a:t>‹#›</a:t>
            </a:fld>
            <a:endParaRPr lang="en-IN"/>
          </a:p>
        </p:txBody>
      </p:sp>
      <p:sp>
        <p:nvSpPr>
          <p:cNvPr id="7" name="Chevron 6"/>
          <p:cNvSpPr/>
          <p:nvPr/>
        </p:nvSpPr>
        <p:spPr>
          <a:xfrm>
            <a:off x="3636680" y="3005472"/>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
        <p:nvSpPr>
          <p:cNvPr id="8" name="Chevron 7"/>
          <p:cNvSpPr/>
          <p:nvPr/>
        </p:nvSpPr>
        <p:spPr>
          <a:xfrm>
            <a:off x="3450264" y="3005472"/>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Tree>
  </p:cSld>
  <p:clrMapOvr>
    <a:masterClrMapping/>
  </p:clrMapOvr>
  <p:transition spd="slow">
    <p:randomBar dir="vert"/>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481328"/>
            <a:ext cx="40386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648200" y="1481328"/>
            <a:ext cx="40386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extLst/>
          </a:lstStyle>
          <a:p>
            <a:fld id="{965A22C5-EA07-4FE0-8EEB-953AF09C8F2C}" type="datetimeFigureOut">
              <a:rPr lang="en-IN" smtClean="0"/>
              <a:t>16-10-2011</a:t>
            </a:fld>
            <a:endParaRPr lang="en-IN"/>
          </a:p>
        </p:txBody>
      </p:sp>
      <p:sp>
        <p:nvSpPr>
          <p:cNvPr id="6" name="Footer Placeholder 5"/>
          <p:cNvSpPr>
            <a:spLocks noGrp="1"/>
          </p:cNvSpPr>
          <p:nvPr>
            <p:ph type="ftr" sz="quarter" idx="11"/>
          </p:nvPr>
        </p:nvSpPr>
        <p:spPr/>
        <p:txBody>
          <a:bodyPr/>
          <a:lstStyle>
            <a:extLst/>
          </a:lstStyle>
          <a:p>
            <a:endParaRPr lang="en-IN"/>
          </a:p>
        </p:txBody>
      </p:sp>
      <p:sp>
        <p:nvSpPr>
          <p:cNvPr id="7" name="Slide Number Placeholder 6"/>
          <p:cNvSpPr>
            <a:spLocks noGrp="1"/>
          </p:cNvSpPr>
          <p:nvPr>
            <p:ph type="sldNum" sz="quarter" idx="12"/>
          </p:nvPr>
        </p:nvSpPr>
        <p:spPr/>
        <p:txBody>
          <a:bodyPr/>
          <a:lstStyle>
            <a:extLst/>
          </a:lstStyle>
          <a:p>
            <a:fld id="{974399B0-78D4-4BFE-985F-BC1FC994A7D3}" type="slidenum">
              <a:rPr lang="en-IN" smtClean="0"/>
              <a:t>‹#›</a:t>
            </a:fld>
            <a:endParaRPr lang="en-IN"/>
          </a:p>
        </p:txBody>
      </p:sp>
      <p:sp>
        <p:nvSpPr>
          <p:cNvPr id="8" name="Title 7"/>
          <p:cNvSpPr>
            <a:spLocks noGrp="1"/>
          </p:cNvSpPr>
          <p:nvPr>
            <p:ph type="title"/>
          </p:nvPr>
        </p:nvSpPr>
        <p:spPr/>
        <p:txBody>
          <a:bodyPr rtlCol="0"/>
          <a:lstStyle>
            <a:extLst/>
          </a:lstStyle>
          <a:p>
            <a:r>
              <a:rPr kumimoji="0" lang="en-US" smtClean="0"/>
              <a:t>Click to edit Master title style</a:t>
            </a:r>
            <a:endParaRPr kumimoji="0" lang="en-US"/>
          </a:p>
        </p:txBody>
      </p:sp>
    </p:spTree>
  </p:cSld>
  <p:clrMapOvr>
    <a:masterClrMapping/>
  </p:clrMapOvr>
  <p:transition spd="slow">
    <p:randomBar dir="vert"/>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8229600" cy="1143000"/>
          </a:xfrm>
        </p:spPr>
        <p:txBody>
          <a:bodyPr anchor="ctr"/>
          <a:lstStyle>
            <a:lvl1pPr>
              <a:defRPr/>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5410200"/>
            <a:ext cx="4040188"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45026" y="5410200"/>
            <a:ext cx="4041775"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457200" y="1444294"/>
            <a:ext cx="4040188" cy="3941763"/>
          </a:xfrm>
          <a:ln>
            <a:noFill/>
            <a:prstDash val="sysDash"/>
            <a:miter lim="800000"/>
          </a:ln>
        </p:spPr>
        <p:txBody>
          <a:bodyPr/>
          <a:lstStyle>
            <a:lvl1pPr>
              <a:defRPr sz="2400"/>
            </a:lvl1pPr>
            <a:lvl2pPr>
              <a:defRPr sz="2000"/>
            </a:lvl2pPr>
            <a:lvl3pPr>
              <a:defRPr sz="1800"/>
            </a:lvl3pPr>
            <a:lvl4pPr>
              <a:defRPr sz="1600"/>
            </a:lvl4pPr>
            <a:lvl5pPr>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645025" y="1444294"/>
            <a:ext cx="4041775" cy="3941763"/>
          </a:xfrm>
          <a:ln>
            <a:noFill/>
            <a:prstDash val="sysDash"/>
            <a:miter lim="800000"/>
          </a:ln>
        </p:spPr>
        <p:txBody>
          <a:bodyPr/>
          <a:lstStyle>
            <a:lvl1pPr>
              <a:spcBef>
                <a:spcPts val="0"/>
              </a:spcBef>
              <a:defRPr sz="2400"/>
            </a:lvl1pPr>
            <a:lvl2pPr>
              <a:defRPr sz="2000"/>
            </a:lvl2pPr>
            <a:lvl3pPr>
              <a:defRPr sz="1800"/>
            </a:lvl3pPr>
            <a:lvl4pPr>
              <a:defRPr sz="1600"/>
            </a:lvl4pPr>
            <a:lvl5pPr>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extLst/>
          </a:lstStyle>
          <a:p>
            <a:fld id="{965A22C5-EA07-4FE0-8EEB-953AF09C8F2C}" type="datetimeFigureOut">
              <a:rPr lang="en-IN" smtClean="0"/>
              <a:t>16-10-2011</a:t>
            </a:fld>
            <a:endParaRPr lang="en-IN"/>
          </a:p>
        </p:txBody>
      </p:sp>
      <p:sp>
        <p:nvSpPr>
          <p:cNvPr id="8" name="Footer Placeholder 7"/>
          <p:cNvSpPr>
            <a:spLocks noGrp="1"/>
          </p:cNvSpPr>
          <p:nvPr>
            <p:ph type="ftr" sz="quarter" idx="11"/>
          </p:nvPr>
        </p:nvSpPr>
        <p:spPr/>
        <p:txBody>
          <a:bodyPr/>
          <a:lstStyle>
            <a:extLst/>
          </a:lstStyle>
          <a:p>
            <a:endParaRPr lang="en-IN"/>
          </a:p>
        </p:txBody>
      </p:sp>
      <p:sp>
        <p:nvSpPr>
          <p:cNvPr id="9" name="Slide Number Placeholder 8"/>
          <p:cNvSpPr>
            <a:spLocks noGrp="1"/>
          </p:cNvSpPr>
          <p:nvPr>
            <p:ph type="sldNum" sz="quarter" idx="12"/>
          </p:nvPr>
        </p:nvSpPr>
        <p:spPr/>
        <p:txBody>
          <a:bodyPr/>
          <a:lstStyle>
            <a:extLst/>
          </a:lstStyle>
          <a:p>
            <a:fld id="{974399B0-78D4-4BFE-985F-BC1FC994A7D3}" type="slidenum">
              <a:rPr lang="en-IN" smtClean="0"/>
              <a:t>‹#›</a:t>
            </a:fld>
            <a:endParaRPr lang="en-IN"/>
          </a:p>
        </p:txBody>
      </p:sp>
    </p:spTree>
  </p:cSld>
  <p:clrMapOvr>
    <a:masterClrMapping/>
  </p:clrMapOvr>
  <p:transition spd="slow">
    <p:randomBar dir="vert"/>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extLst/>
          </a:lstStyle>
          <a:p>
            <a:fld id="{965A22C5-EA07-4FE0-8EEB-953AF09C8F2C}" type="datetimeFigureOut">
              <a:rPr lang="en-IN" smtClean="0"/>
              <a:t>16-10-2011</a:t>
            </a:fld>
            <a:endParaRPr lang="en-IN"/>
          </a:p>
        </p:txBody>
      </p:sp>
      <p:sp>
        <p:nvSpPr>
          <p:cNvPr id="4" name="Footer Placeholder 3"/>
          <p:cNvSpPr>
            <a:spLocks noGrp="1"/>
          </p:cNvSpPr>
          <p:nvPr>
            <p:ph type="ftr" sz="quarter" idx="11"/>
          </p:nvPr>
        </p:nvSpPr>
        <p:spPr/>
        <p:txBody>
          <a:bodyPr/>
          <a:lstStyle>
            <a:extLst/>
          </a:lstStyle>
          <a:p>
            <a:endParaRPr lang="en-IN"/>
          </a:p>
        </p:txBody>
      </p:sp>
      <p:sp>
        <p:nvSpPr>
          <p:cNvPr id="5" name="Slide Number Placeholder 4"/>
          <p:cNvSpPr>
            <a:spLocks noGrp="1"/>
          </p:cNvSpPr>
          <p:nvPr>
            <p:ph type="sldNum" sz="quarter" idx="12"/>
          </p:nvPr>
        </p:nvSpPr>
        <p:spPr/>
        <p:txBody>
          <a:bodyPr/>
          <a:lstStyle>
            <a:extLst/>
          </a:lstStyle>
          <a:p>
            <a:fld id="{974399B0-78D4-4BFE-985F-BC1FC994A7D3}" type="slidenum">
              <a:rPr lang="en-IN" smtClean="0"/>
              <a:t>‹#›</a:t>
            </a:fld>
            <a:endParaRPr lang="en-IN"/>
          </a:p>
        </p:txBody>
      </p:sp>
      <p:sp>
        <p:nvSpPr>
          <p:cNvPr id="6" name="Title 5"/>
          <p:cNvSpPr>
            <a:spLocks noGrp="1"/>
          </p:cNvSpPr>
          <p:nvPr>
            <p:ph type="title"/>
          </p:nvPr>
        </p:nvSpPr>
        <p:spPr/>
        <p:txBody>
          <a:bodyPr rtlCol="0"/>
          <a:lstStyle>
            <a:extLst/>
          </a:lstStyle>
          <a:p>
            <a:r>
              <a:rPr kumimoji="0" lang="en-US" smtClean="0"/>
              <a:t>Click to edit Master title style</a:t>
            </a:r>
            <a:endParaRPr kumimoji="0" lang="en-US"/>
          </a:p>
        </p:txBody>
      </p:sp>
    </p:spTree>
  </p:cSld>
  <p:clrMapOvr>
    <a:masterClrMapping/>
  </p:clrMapOvr>
  <p:transition spd="slow">
    <p:randomBar dir="vert"/>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extLst/>
          </a:lstStyle>
          <a:p>
            <a:fld id="{965A22C5-EA07-4FE0-8EEB-953AF09C8F2C}" type="datetimeFigureOut">
              <a:rPr lang="en-IN" smtClean="0"/>
              <a:t>16-10-2011</a:t>
            </a:fld>
            <a:endParaRPr lang="en-IN"/>
          </a:p>
        </p:txBody>
      </p:sp>
      <p:sp>
        <p:nvSpPr>
          <p:cNvPr id="3" name="Footer Placeholder 2"/>
          <p:cNvSpPr>
            <a:spLocks noGrp="1"/>
          </p:cNvSpPr>
          <p:nvPr>
            <p:ph type="ftr" sz="quarter" idx="11"/>
          </p:nvPr>
        </p:nvSpPr>
        <p:spPr/>
        <p:txBody>
          <a:bodyPr/>
          <a:lstStyle>
            <a:extLst/>
          </a:lstStyle>
          <a:p>
            <a:endParaRPr lang="en-IN"/>
          </a:p>
        </p:txBody>
      </p:sp>
      <p:sp>
        <p:nvSpPr>
          <p:cNvPr id="4" name="Slide Number Placeholder 3"/>
          <p:cNvSpPr>
            <a:spLocks noGrp="1"/>
          </p:cNvSpPr>
          <p:nvPr>
            <p:ph type="sldNum" sz="quarter" idx="12"/>
          </p:nvPr>
        </p:nvSpPr>
        <p:spPr/>
        <p:txBody>
          <a:bodyPr/>
          <a:lstStyle>
            <a:extLst/>
          </a:lstStyle>
          <a:p>
            <a:fld id="{974399B0-78D4-4BFE-985F-BC1FC994A7D3}" type="slidenum">
              <a:rPr lang="en-IN" smtClean="0"/>
              <a:t>‹#›</a:t>
            </a:fld>
            <a:endParaRPr lang="en-IN"/>
          </a:p>
        </p:txBody>
      </p:sp>
    </p:spTree>
  </p:cSld>
  <p:clrMapOvr>
    <a:masterClrMapping/>
  </p:clrMapOvr>
  <p:transition spd="slow">
    <p:randomBar dir="vert"/>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4400" y="4876800"/>
            <a:ext cx="7481776" cy="457200"/>
          </a:xfrm>
        </p:spPr>
        <p:txBody>
          <a:bodyPr vert="horz" anchor="t">
            <a:noAutofit/>
            <a:sp3d prstMaterial="softEdge">
              <a:bevelT w="0" h="0"/>
            </a:sp3d>
          </a:bodyPr>
          <a:lstStyle>
            <a:lvl1pPr algn="r">
              <a:buNone/>
              <a:defRPr sz="2500" b="0">
                <a:solidFill>
                  <a:schemeClr val="accent1"/>
                </a:solidFill>
                <a:effectLst/>
              </a:defRPr>
            </a:lvl1pPr>
            <a:extLst/>
          </a:lstStyle>
          <a:p>
            <a:r>
              <a:rPr kumimoji="0" lang="en-US" smtClean="0"/>
              <a:t>Click to edit Master title style</a:t>
            </a:r>
            <a:endParaRPr kumimoji="0" lang="en-US"/>
          </a:p>
        </p:txBody>
      </p:sp>
      <p:sp>
        <p:nvSpPr>
          <p:cNvPr id="3" name="Text Placeholder 2"/>
          <p:cNvSpPr>
            <a:spLocks noGrp="1"/>
          </p:cNvSpPr>
          <p:nvPr>
            <p:ph type="body" idx="2"/>
          </p:nvPr>
        </p:nvSpPr>
        <p:spPr>
          <a:xfrm>
            <a:off x="4419600" y="5355102"/>
            <a:ext cx="3974592" cy="914400"/>
          </a:xfrm>
        </p:spPr>
        <p:txBody>
          <a:bodyPr/>
          <a:lstStyle>
            <a:lvl1pPr marL="0" indent="0" algn="r">
              <a:buNone/>
              <a:defRPr sz="1600"/>
            </a:lvl1pPr>
            <a:lvl2pPr>
              <a:buNone/>
              <a:defRPr sz="1200"/>
            </a:lvl2pPr>
            <a:lvl3pPr>
              <a:buNone/>
              <a:defRPr sz="1000"/>
            </a:lvl3pPr>
            <a:lvl4pPr>
              <a:buNone/>
              <a:defRPr sz="900"/>
            </a:lvl4pPr>
            <a:lvl5pPr>
              <a:buNone/>
              <a:defRPr sz="900"/>
            </a:lvl5pPr>
            <a:extLst/>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914400" y="274320"/>
            <a:ext cx="7479792" cy="4572000"/>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a:xfrm>
            <a:off x="6727032" y="6407944"/>
            <a:ext cx="1920240" cy="365760"/>
          </a:xfrm>
        </p:spPr>
        <p:txBody>
          <a:bodyPr/>
          <a:lstStyle>
            <a:extLst/>
          </a:lstStyle>
          <a:p>
            <a:fld id="{965A22C5-EA07-4FE0-8EEB-953AF09C8F2C}" type="datetimeFigureOut">
              <a:rPr lang="en-IN" smtClean="0"/>
              <a:t>16-10-2011</a:t>
            </a:fld>
            <a:endParaRPr lang="en-IN"/>
          </a:p>
        </p:txBody>
      </p:sp>
      <p:sp>
        <p:nvSpPr>
          <p:cNvPr id="6" name="Footer Placeholder 5"/>
          <p:cNvSpPr>
            <a:spLocks noGrp="1"/>
          </p:cNvSpPr>
          <p:nvPr>
            <p:ph type="ftr" sz="quarter" idx="11"/>
          </p:nvPr>
        </p:nvSpPr>
        <p:spPr/>
        <p:txBody>
          <a:bodyPr/>
          <a:lstStyle>
            <a:extLst/>
          </a:lstStyle>
          <a:p>
            <a:endParaRPr lang="en-IN"/>
          </a:p>
        </p:txBody>
      </p:sp>
      <p:sp>
        <p:nvSpPr>
          <p:cNvPr id="7" name="Slide Number Placeholder 6"/>
          <p:cNvSpPr>
            <a:spLocks noGrp="1"/>
          </p:cNvSpPr>
          <p:nvPr>
            <p:ph type="sldNum" sz="quarter" idx="12"/>
          </p:nvPr>
        </p:nvSpPr>
        <p:spPr/>
        <p:txBody>
          <a:bodyPr/>
          <a:lstStyle>
            <a:extLst/>
          </a:lstStyle>
          <a:p>
            <a:fld id="{974399B0-78D4-4BFE-985F-BC1FC994A7D3}" type="slidenum">
              <a:rPr lang="en-IN" smtClean="0"/>
              <a:t>‹#›</a:t>
            </a:fld>
            <a:endParaRPr lang="en-IN"/>
          </a:p>
        </p:txBody>
      </p:sp>
    </p:spTree>
  </p:cSld>
  <p:clrMapOvr>
    <a:masterClrMapping/>
  </p:clrMapOvr>
  <p:transition spd="slow">
    <p:randomBar dir="vert"/>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1141232" y="5443402"/>
            <a:ext cx="7162800" cy="648232"/>
          </a:xfrm>
          <a:noFill/>
        </p:spPr>
        <p:txBody>
          <a:bodyPr lIns="91440" tIns="0" rIns="91440" anchor="t"/>
          <a:lstStyle>
            <a:lvl1pPr marL="0" marR="18288" indent="0" algn="r">
              <a:buNone/>
              <a:defRPr sz="1400"/>
            </a:lvl1pPr>
            <a:lvl2pPr>
              <a:defRPr sz="1200"/>
            </a:lvl2pPr>
            <a:lvl3pPr>
              <a:defRPr sz="1000"/>
            </a:lvl3pPr>
            <a:lvl4pPr>
              <a:defRPr sz="900"/>
            </a:lvl4pPr>
            <a:lvl5pPr>
              <a:defRPr sz="900"/>
            </a:lvl5pPr>
            <a:extLst/>
          </a:lstStyle>
          <a:p>
            <a:pPr lvl="0" eaLnBrk="1" latinLnBrk="0" hangingPunct="1"/>
            <a:r>
              <a:rPr kumimoji="0" lang="en-US" smtClean="0"/>
              <a:t>Click to edit Master text styles</a:t>
            </a:r>
          </a:p>
        </p:txBody>
      </p:sp>
      <p:sp>
        <p:nvSpPr>
          <p:cNvPr id="3" name="Picture Placeholder 2"/>
          <p:cNvSpPr>
            <a:spLocks noGrp="1"/>
          </p:cNvSpPr>
          <p:nvPr>
            <p:ph type="pic" idx="1"/>
          </p:nvPr>
        </p:nvSpPr>
        <p:spPr>
          <a:xfrm>
            <a:off x="228600" y="189968"/>
            <a:ext cx="8686800" cy="4389120"/>
          </a:xfrm>
          <a:prstGeom prst="rect">
            <a:avLst/>
          </a:prstGeom>
          <a:solidFill>
            <a:schemeClr val="bg2"/>
          </a:solidFill>
          <a:ln>
            <a:solidFill>
              <a:schemeClr val="bg1"/>
            </a:solidFill>
          </a:ln>
          <a:effectLst>
            <a:innerShdw blurRad="95250">
              <a:srgbClr val="000000"/>
            </a:innerShdw>
          </a:effectLst>
        </p:spPr>
        <p:txBody>
          <a:bodyPr/>
          <a:lstStyle>
            <a:lvl1pPr marL="0" indent="0">
              <a:buNone/>
              <a:defRPr sz="3200"/>
            </a:lvl1pPr>
            <a:extLst/>
          </a:lstStyle>
          <a:p>
            <a:r>
              <a:rPr kumimoji="0" lang="en-US" smtClean="0"/>
              <a:t>Click icon to add picture</a:t>
            </a:r>
            <a:endParaRPr kumimoji="0" lang="en-US" dirty="0"/>
          </a:p>
        </p:txBody>
      </p:sp>
      <p:sp>
        <p:nvSpPr>
          <p:cNvPr id="5" name="Date Placeholder 4"/>
          <p:cNvSpPr>
            <a:spLocks noGrp="1"/>
          </p:cNvSpPr>
          <p:nvPr>
            <p:ph type="dt" sz="half" idx="10"/>
          </p:nvPr>
        </p:nvSpPr>
        <p:spPr/>
        <p:txBody>
          <a:bodyPr/>
          <a:lstStyle>
            <a:lvl1pPr>
              <a:defRPr>
                <a:solidFill>
                  <a:schemeClr val="tx1"/>
                </a:solidFill>
              </a:defRPr>
            </a:lvl1pPr>
            <a:extLst/>
          </a:lstStyle>
          <a:p>
            <a:fld id="{965A22C5-EA07-4FE0-8EEB-953AF09C8F2C}" type="datetimeFigureOut">
              <a:rPr lang="en-IN" smtClean="0"/>
              <a:t>16-10-2011</a:t>
            </a:fld>
            <a:endParaRPr lang="en-IN"/>
          </a:p>
        </p:txBody>
      </p:sp>
      <p:sp>
        <p:nvSpPr>
          <p:cNvPr id="6" name="Footer Placeholder 5"/>
          <p:cNvSpPr>
            <a:spLocks noGrp="1"/>
          </p:cNvSpPr>
          <p:nvPr>
            <p:ph type="ftr" sz="quarter" idx="11"/>
          </p:nvPr>
        </p:nvSpPr>
        <p:spPr>
          <a:xfrm>
            <a:off x="4380072" y="6407944"/>
            <a:ext cx="2350681" cy="365125"/>
          </a:xfrm>
        </p:spPr>
        <p:txBody>
          <a:bodyPr/>
          <a:lstStyle>
            <a:lvl1pPr>
              <a:defRPr>
                <a:solidFill>
                  <a:schemeClr val="tx1"/>
                </a:solidFill>
              </a:defRPr>
            </a:lvl1pPr>
            <a:extLst/>
          </a:lstStyle>
          <a:p>
            <a:endParaRPr lang="en-IN"/>
          </a:p>
        </p:txBody>
      </p:sp>
      <p:sp>
        <p:nvSpPr>
          <p:cNvPr id="7" name="Slide Number Placeholder 6"/>
          <p:cNvSpPr>
            <a:spLocks noGrp="1"/>
          </p:cNvSpPr>
          <p:nvPr>
            <p:ph type="sldNum" sz="quarter" idx="12"/>
          </p:nvPr>
        </p:nvSpPr>
        <p:spPr/>
        <p:txBody>
          <a:bodyPr/>
          <a:lstStyle>
            <a:lvl1pPr>
              <a:defRPr>
                <a:solidFill>
                  <a:schemeClr val="tx1"/>
                </a:solidFill>
              </a:defRPr>
            </a:lvl1pPr>
            <a:extLst/>
          </a:lstStyle>
          <a:p>
            <a:fld id="{974399B0-78D4-4BFE-985F-BC1FC994A7D3}" type="slidenum">
              <a:rPr lang="en-IN" smtClean="0"/>
              <a:t>‹#›</a:t>
            </a:fld>
            <a:endParaRPr lang="en-IN"/>
          </a:p>
        </p:txBody>
      </p:sp>
      <p:sp>
        <p:nvSpPr>
          <p:cNvPr id="2" name="Title 1"/>
          <p:cNvSpPr>
            <a:spLocks noGrp="1"/>
          </p:cNvSpPr>
          <p:nvPr>
            <p:ph type="title"/>
          </p:nvPr>
        </p:nvSpPr>
        <p:spPr>
          <a:xfrm>
            <a:off x="228600" y="4865122"/>
            <a:ext cx="8075432" cy="562672"/>
          </a:xfrm>
          <a:noFill/>
        </p:spPr>
        <p:txBody>
          <a:bodyPr anchor="t">
            <a:sp3d prstMaterial="softEdge"/>
          </a:bodyPr>
          <a:lstStyle>
            <a:lvl1pPr marR="0" algn="r">
              <a:buNone/>
              <a:defRPr sz="3000" b="0">
                <a:solidFill>
                  <a:schemeClr val="accent1"/>
                </a:solidFill>
                <a:effectLst>
                  <a:outerShdw blurRad="50800" dist="25000" dir="5400000" algn="t" rotWithShape="0">
                    <a:prstClr val="black">
                      <a:alpha val="45000"/>
                    </a:prstClr>
                  </a:outerShdw>
                </a:effectLst>
              </a:defRPr>
            </a:lvl1pPr>
            <a:extLst/>
          </a:lstStyle>
          <a:p>
            <a:r>
              <a:rPr kumimoji="0" lang="en-US" smtClean="0"/>
              <a:t>Click to edit Master title style</a:t>
            </a:r>
            <a:endParaRPr kumimoji="0" lang="en-US"/>
          </a:p>
        </p:txBody>
      </p:sp>
      <p:sp>
        <p:nvSpPr>
          <p:cNvPr id="8" name="Freeform 7"/>
          <p:cNvSpPr>
            <a:spLocks/>
          </p:cNvSpPr>
          <p:nvPr/>
        </p:nvSpPr>
        <p:spPr bwMode="auto">
          <a:xfrm>
            <a:off x="499273" y="5944936"/>
            <a:ext cx="4940624" cy="921076"/>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9" name="Freeform 8"/>
          <p:cNvSpPr>
            <a:spLocks/>
          </p:cNvSpPr>
          <p:nvPr/>
        </p:nvSpPr>
        <p:spPr bwMode="auto">
          <a:xfrm>
            <a:off x="485717" y="5939011"/>
            <a:ext cx="3690451" cy="9334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591" h="588">
                <a:moveTo>
                  <a:pt x="0" y="0"/>
                </a:moveTo>
                <a:lnTo>
                  <a:pt x="5591" y="585"/>
                </a:lnTo>
                <a:lnTo>
                  <a:pt x="4415" y="588"/>
                </a:lnTo>
                <a:lnTo>
                  <a:pt x="12" y="4"/>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0" name="Right Triangle 9"/>
          <p:cNvSpPr>
            <a:spLocks/>
          </p:cNvSpPr>
          <p:nvPr/>
        </p:nvSpPr>
        <p:spPr bwMode="auto">
          <a:xfrm>
            <a:off x="-6042" y="5791253"/>
            <a:ext cx="3402314" cy="1080868"/>
          </a:xfrm>
          <a:prstGeom prst="rtTriangle">
            <a:avLst/>
          </a:prstGeom>
          <a:blipFill>
            <a:blip r:embed="rId2">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eaLnBrk="1" latinLnBrk="0" hangingPunct="1"/>
            <a:endParaRPr kumimoji="0" lang="en-US"/>
          </a:p>
        </p:txBody>
      </p:sp>
      <p:cxnSp>
        <p:nvCxnSpPr>
          <p:cNvPr id="11" name="Straight Connector 10"/>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12" name="Chevron 11"/>
          <p:cNvSpPr/>
          <p:nvPr/>
        </p:nvSpPr>
        <p:spPr>
          <a:xfrm>
            <a:off x="8664112" y="4988440"/>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
        <p:nvSpPr>
          <p:cNvPr id="13" name="Chevron 12"/>
          <p:cNvSpPr/>
          <p:nvPr/>
        </p:nvSpPr>
        <p:spPr>
          <a:xfrm>
            <a:off x="8477696" y="4988440"/>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Tree>
  </p:cSld>
  <p:clrMapOvr>
    <a:masterClrMapping/>
  </p:clrMapOvr>
  <p:transition spd="slow">
    <p:randomBar dir="vert"/>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Freeform 12"/>
          <p:cNvSpPr>
            <a:spLocks/>
          </p:cNvSpPr>
          <p:nvPr/>
        </p:nvSpPr>
        <p:spPr bwMode="auto">
          <a:xfrm>
            <a:off x="499273" y="5944936"/>
            <a:ext cx="4940624" cy="921076"/>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2" name="Freeform 11"/>
          <p:cNvSpPr>
            <a:spLocks/>
          </p:cNvSpPr>
          <p:nvPr/>
        </p:nvSpPr>
        <p:spPr bwMode="auto">
          <a:xfrm>
            <a:off x="485717" y="5939011"/>
            <a:ext cx="3690451" cy="9334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591" h="588">
                <a:moveTo>
                  <a:pt x="0" y="0"/>
                </a:moveTo>
                <a:lnTo>
                  <a:pt x="5591" y="585"/>
                </a:lnTo>
                <a:lnTo>
                  <a:pt x="4415" y="588"/>
                </a:lnTo>
                <a:lnTo>
                  <a:pt x="12" y="4"/>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4" name="Right Triangle 13"/>
          <p:cNvSpPr>
            <a:spLocks/>
          </p:cNvSpPr>
          <p:nvPr/>
        </p:nvSpPr>
        <p:spPr bwMode="auto">
          <a:xfrm>
            <a:off x="-6042" y="5791253"/>
            <a:ext cx="3402314" cy="1080868"/>
          </a:xfrm>
          <a:prstGeom prst="rtTriangle">
            <a:avLst/>
          </a:prstGeom>
          <a:blipFill>
            <a:blip r:embed="rId13">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eaLnBrk="1" latinLnBrk="0" hangingPunct="1"/>
            <a:endParaRPr kumimoji="0" lang="en-US"/>
          </a:p>
        </p:txBody>
      </p:sp>
      <p:cxnSp>
        <p:nvCxnSpPr>
          <p:cNvPr id="15" name="Straight Connector 14"/>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9" name="Title Placeholder 8"/>
          <p:cNvSpPr>
            <a:spLocks noGrp="1"/>
          </p:cNvSpPr>
          <p:nvPr>
            <p:ph type="title"/>
          </p:nvPr>
        </p:nvSpPr>
        <p:spPr>
          <a:xfrm>
            <a:off x="457200" y="274638"/>
            <a:ext cx="8229600" cy="1143000"/>
          </a:xfrm>
          <a:prstGeom prst="rect">
            <a:avLst/>
          </a:prstGeom>
        </p:spPr>
        <p:txBody>
          <a:bodyPr vert="horz" anchor="ctr">
            <a:normAutofit/>
            <a:scene3d>
              <a:camera prst="orthographicFront"/>
              <a:lightRig rig="soft" dir="t"/>
            </a:scene3d>
            <a:sp3d prstMaterial="softEdge">
              <a:bevelT w="25400" h="25400"/>
            </a:sp3d>
          </a:bodyPr>
          <a:lstStyle>
            <a:extLst/>
          </a:lstStyle>
          <a:p>
            <a:r>
              <a:rPr kumimoji="0" lang="en-US" smtClean="0"/>
              <a:t>Click to edit Master title style</a:t>
            </a:r>
            <a:endParaRPr kumimoji="0" lang="en-US"/>
          </a:p>
        </p:txBody>
      </p:sp>
      <p:sp>
        <p:nvSpPr>
          <p:cNvPr id="30" name="Text Placeholder 29"/>
          <p:cNvSpPr>
            <a:spLocks noGrp="1"/>
          </p:cNvSpPr>
          <p:nvPr>
            <p:ph type="body" idx="1"/>
          </p:nvPr>
        </p:nvSpPr>
        <p:spPr>
          <a:xfrm>
            <a:off x="457200" y="1481328"/>
            <a:ext cx="8229600" cy="4525963"/>
          </a:xfrm>
          <a:prstGeom prst="rect">
            <a:avLst/>
          </a:prstGeom>
        </p:spPr>
        <p:txBody>
          <a:bodyPr vert="horz">
            <a:normAutofit/>
          </a:bodyPr>
          <a:lstStyle>
            <a:extLst/>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0" name="Date Placeholder 9"/>
          <p:cNvSpPr>
            <a:spLocks noGrp="1"/>
          </p:cNvSpPr>
          <p:nvPr>
            <p:ph type="dt" sz="half" idx="2"/>
          </p:nvPr>
        </p:nvSpPr>
        <p:spPr>
          <a:xfrm>
            <a:off x="6727032" y="6407944"/>
            <a:ext cx="1920240" cy="365760"/>
          </a:xfrm>
          <a:prstGeom prst="rect">
            <a:avLst/>
          </a:prstGeom>
        </p:spPr>
        <p:txBody>
          <a:bodyPr vert="horz" anchor="b"/>
          <a:lstStyle>
            <a:lvl1pPr algn="l" eaLnBrk="1" latinLnBrk="0" hangingPunct="1">
              <a:defRPr kumimoji="0" sz="1000">
                <a:solidFill>
                  <a:schemeClr val="tx1"/>
                </a:solidFill>
              </a:defRPr>
            </a:lvl1pPr>
            <a:extLst/>
          </a:lstStyle>
          <a:p>
            <a:fld id="{965A22C5-EA07-4FE0-8EEB-953AF09C8F2C}" type="datetimeFigureOut">
              <a:rPr lang="en-IN" smtClean="0"/>
              <a:t>16-10-2011</a:t>
            </a:fld>
            <a:endParaRPr lang="en-IN"/>
          </a:p>
        </p:txBody>
      </p:sp>
      <p:sp>
        <p:nvSpPr>
          <p:cNvPr id="22" name="Footer Placeholder 21"/>
          <p:cNvSpPr>
            <a:spLocks noGrp="1"/>
          </p:cNvSpPr>
          <p:nvPr>
            <p:ph type="ftr" sz="quarter" idx="3"/>
          </p:nvPr>
        </p:nvSpPr>
        <p:spPr>
          <a:xfrm>
            <a:off x="4380072" y="6407944"/>
            <a:ext cx="2350681" cy="365125"/>
          </a:xfrm>
          <a:prstGeom prst="rect">
            <a:avLst/>
          </a:prstGeom>
        </p:spPr>
        <p:txBody>
          <a:bodyPr vert="horz" anchor="b"/>
          <a:lstStyle>
            <a:lvl1pPr algn="r" eaLnBrk="1" latinLnBrk="0" hangingPunct="1">
              <a:defRPr kumimoji="0" sz="1000">
                <a:solidFill>
                  <a:schemeClr val="tx1"/>
                </a:solidFill>
              </a:defRPr>
            </a:lvl1pPr>
            <a:extLst/>
          </a:lstStyle>
          <a:p>
            <a:endParaRPr lang="en-IN"/>
          </a:p>
        </p:txBody>
      </p:sp>
      <p:sp>
        <p:nvSpPr>
          <p:cNvPr id="18" name="Slide Number Placeholder 17"/>
          <p:cNvSpPr>
            <a:spLocks noGrp="1"/>
          </p:cNvSpPr>
          <p:nvPr>
            <p:ph type="sldNum" sz="quarter" idx="4"/>
          </p:nvPr>
        </p:nvSpPr>
        <p:spPr>
          <a:xfrm>
            <a:off x="8647272" y="6407944"/>
            <a:ext cx="365760" cy="365125"/>
          </a:xfrm>
          <a:prstGeom prst="rect">
            <a:avLst/>
          </a:prstGeom>
        </p:spPr>
        <p:txBody>
          <a:bodyPr vert="horz" anchor="b"/>
          <a:lstStyle>
            <a:lvl1pPr algn="r" eaLnBrk="1" latinLnBrk="0" hangingPunct="1">
              <a:defRPr kumimoji="0" sz="1000" b="0">
                <a:solidFill>
                  <a:schemeClr val="tx1"/>
                </a:solidFill>
              </a:defRPr>
            </a:lvl1pPr>
            <a:extLst/>
          </a:lstStyle>
          <a:p>
            <a:fld id="{974399B0-78D4-4BFE-985F-BC1FC994A7D3}" type="slidenum">
              <a:rPr lang="en-IN" smtClean="0"/>
              <a:t>‹#›</a:t>
            </a:fld>
            <a:endParaRPr lang="en-IN"/>
          </a:p>
        </p:txBody>
      </p:sp>
    </p:spTree>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p:transition spd="slow">
    <p:randomBar dir="vert"/>
  </p:transition>
  <p:txStyles>
    <p:title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p:titleStyle>
    <p:body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AUTOMATED CLOTH CONFIGURATION SYSTEM</a:t>
            </a:r>
            <a:endParaRPr lang="en-IN" dirty="0"/>
          </a:p>
        </p:txBody>
      </p:sp>
      <p:sp>
        <p:nvSpPr>
          <p:cNvPr id="3" name="Subtitle 2"/>
          <p:cNvSpPr>
            <a:spLocks noGrp="1"/>
          </p:cNvSpPr>
          <p:nvPr>
            <p:ph type="subTitle" idx="1"/>
          </p:nvPr>
        </p:nvSpPr>
        <p:spPr>
          <a:xfrm>
            <a:off x="1371600" y="3556000"/>
            <a:ext cx="6400800" cy="2249263"/>
          </a:xfrm>
        </p:spPr>
        <p:txBody>
          <a:bodyPr>
            <a:normAutofit fontScale="77500" lnSpcReduction="20000"/>
          </a:bodyPr>
          <a:lstStyle/>
          <a:p>
            <a:pPr algn="r"/>
            <a:r>
              <a:rPr lang="en-US" dirty="0" smtClean="0"/>
              <a:t>SUBMITTED BY:</a:t>
            </a:r>
          </a:p>
          <a:p>
            <a:pPr algn="r"/>
            <a:r>
              <a:rPr lang="en-US" dirty="0" err="1" smtClean="0"/>
              <a:t>Gurjyot</a:t>
            </a:r>
            <a:r>
              <a:rPr lang="en-US" dirty="0" smtClean="0"/>
              <a:t> </a:t>
            </a:r>
            <a:r>
              <a:rPr lang="en-US" dirty="0" err="1" smtClean="0"/>
              <a:t>kaur</a:t>
            </a:r>
            <a:endParaRPr lang="en-US" dirty="0" smtClean="0"/>
          </a:p>
          <a:p>
            <a:pPr algn="r"/>
            <a:r>
              <a:rPr lang="en-US" dirty="0" smtClean="0"/>
              <a:t>95010</a:t>
            </a:r>
          </a:p>
          <a:p>
            <a:pPr algn="r"/>
            <a:r>
              <a:rPr lang="en-US" dirty="0" smtClean="0"/>
              <a:t>90370305159</a:t>
            </a:r>
          </a:p>
          <a:p>
            <a:pPr algn="r"/>
            <a:r>
              <a:rPr lang="en-US" dirty="0" err="1" smtClean="0"/>
              <a:t>Jasleen</a:t>
            </a:r>
            <a:r>
              <a:rPr lang="en-US" dirty="0" smtClean="0"/>
              <a:t> </a:t>
            </a:r>
            <a:r>
              <a:rPr lang="en-US" dirty="0" err="1" smtClean="0"/>
              <a:t>Kaur</a:t>
            </a:r>
            <a:endParaRPr lang="en-US" dirty="0" smtClean="0"/>
          </a:p>
          <a:p>
            <a:pPr algn="r"/>
            <a:r>
              <a:rPr lang="en-US" dirty="0" smtClean="0"/>
              <a:t>95132</a:t>
            </a:r>
          </a:p>
          <a:p>
            <a:pPr algn="r"/>
            <a:r>
              <a:rPr lang="en-US" dirty="0" smtClean="0"/>
              <a:t>90370305174</a:t>
            </a:r>
            <a:endParaRPr lang="en-IN" dirty="0"/>
          </a:p>
        </p:txBody>
      </p:sp>
    </p:spTree>
    <p:extLst>
      <p:ext uri="{BB962C8B-B14F-4D97-AF65-F5344CB8AC3E}">
        <p14:creationId xmlns:p14="http://schemas.microsoft.com/office/powerpoint/2010/main" val="3417067924"/>
      </p:ext>
    </p:extLst>
  </p:cSld>
  <p:clrMapOvr>
    <a:masterClrMapping/>
  </p:clrMapOvr>
  <p:transition spd="slow">
    <p:randomBar dir="vert"/>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half" idx="2"/>
          </p:nvPr>
        </p:nvSpPr>
        <p:spPr/>
        <p:txBody>
          <a:bodyPr>
            <a:normAutofit/>
          </a:bodyPr>
          <a:lstStyle/>
          <a:p>
            <a:r>
              <a:rPr lang="en-US" dirty="0" smtClean="0"/>
              <a:t>Every user has to enter the unique allocated username password to enter the screen. New users can enter the system by clicking on new user button</a:t>
            </a:r>
            <a:endParaRPr lang="en-IN" dirty="0"/>
          </a:p>
        </p:txBody>
      </p:sp>
      <p:pic>
        <p:nvPicPr>
          <p:cNvPr id="5" name="Content Placeholder 4"/>
          <p:cNvPicPr>
            <a:picLocks noGrp="1" noChangeAspect="1"/>
          </p:cNvPicPr>
          <p:nvPr>
            <p:ph type="pic" idx="1"/>
          </p:nvPr>
        </p:nvPicPr>
        <p:blipFill>
          <a:blip r:embed="rId2">
            <a:extLst>
              <a:ext uri="{28A0092B-C50C-407E-A947-70E740481C1C}">
                <a14:useLocalDpi xmlns:a14="http://schemas.microsoft.com/office/drawing/2010/main" val="0"/>
              </a:ext>
            </a:extLst>
          </a:blip>
          <a:stretch>
            <a:fillRect/>
          </a:stretch>
        </p:blipFill>
        <p:spPr>
          <a:xfrm>
            <a:off x="1817796" y="189968"/>
            <a:ext cx="5508408" cy="4389120"/>
          </a:xfrm>
        </p:spPr>
      </p:pic>
      <p:sp>
        <p:nvSpPr>
          <p:cNvPr id="2" name="Title 1"/>
          <p:cNvSpPr>
            <a:spLocks noGrp="1"/>
          </p:cNvSpPr>
          <p:nvPr>
            <p:ph type="title"/>
          </p:nvPr>
        </p:nvSpPr>
        <p:spPr/>
        <p:txBody>
          <a:bodyPr/>
          <a:lstStyle/>
          <a:p>
            <a:r>
              <a:rPr lang="en-US" dirty="0" smtClean="0"/>
              <a:t>LOGIN FORM</a:t>
            </a:r>
            <a:endParaRPr lang="en-IN" dirty="0"/>
          </a:p>
        </p:txBody>
      </p:sp>
    </p:spTree>
    <p:extLst>
      <p:ext uri="{BB962C8B-B14F-4D97-AF65-F5344CB8AC3E}">
        <p14:creationId xmlns:p14="http://schemas.microsoft.com/office/powerpoint/2010/main" val="280546357"/>
      </p:ext>
    </p:extLst>
  </p:cSld>
  <p:clrMapOvr>
    <a:masterClrMapping/>
  </p:clrMapOvr>
  <p:transition spd="slow">
    <p:randomBar dir="vert"/>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half" idx="2"/>
          </p:nvPr>
        </p:nvSpPr>
        <p:spPr/>
        <p:txBody>
          <a:bodyPr/>
          <a:lstStyle/>
          <a:p>
            <a:r>
              <a:rPr lang="en-US" dirty="0" smtClean="0"/>
              <a:t>Both username and password are mandatory fields.</a:t>
            </a:r>
          </a:p>
          <a:p>
            <a:r>
              <a:rPr lang="en-US" dirty="0" smtClean="0"/>
              <a:t>If any of the required field is skipped an error message appears on the screen.</a:t>
            </a:r>
          </a:p>
        </p:txBody>
      </p:sp>
      <p:pic>
        <p:nvPicPr>
          <p:cNvPr id="5" name="Picture Placeholder 4"/>
          <p:cNvPicPr>
            <a:picLocks noGrp="1" noChangeAspect="1"/>
          </p:cNvPicPr>
          <p:nvPr>
            <p:ph type="pic" idx="1"/>
          </p:nvPr>
        </p:nvPicPr>
        <p:blipFill>
          <a:blip r:embed="rId2">
            <a:extLst>
              <a:ext uri="{28A0092B-C50C-407E-A947-70E740481C1C}">
                <a14:useLocalDpi xmlns:a14="http://schemas.microsoft.com/office/drawing/2010/main" val="0"/>
              </a:ext>
            </a:extLst>
          </a:blip>
          <a:stretch>
            <a:fillRect/>
          </a:stretch>
        </p:blipFill>
        <p:spPr>
          <a:xfrm>
            <a:off x="1774887" y="188640"/>
            <a:ext cx="5594225" cy="4390448"/>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p:spPr>
      </p:pic>
      <p:sp>
        <p:nvSpPr>
          <p:cNvPr id="4" name="Title 3"/>
          <p:cNvSpPr>
            <a:spLocks noGrp="1"/>
          </p:cNvSpPr>
          <p:nvPr>
            <p:ph type="title"/>
          </p:nvPr>
        </p:nvSpPr>
        <p:spPr/>
        <p:txBody>
          <a:bodyPr/>
          <a:lstStyle/>
          <a:p>
            <a:r>
              <a:rPr lang="en-US" dirty="0" smtClean="0"/>
              <a:t>VALIDATIONS</a:t>
            </a:r>
            <a:endParaRPr lang="en-IN" dirty="0"/>
          </a:p>
        </p:txBody>
      </p:sp>
    </p:spTree>
    <p:extLst>
      <p:ext uri="{BB962C8B-B14F-4D97-AF65-F5344CB8AC3E}">
        <p14:creationId xmlns:p14="http://schemas.microsoft.com/office/powerpoint/2010/main" val="1501064519"/>
      </p:ext>
    </p:extLst>
  </p:cSld>
  <p:clrMapOvr>
    <a:masterClrMapping/>
  </p:clrMapOvr>
  <p:transition spd="slow">
    <p:randomBar dir="vert"/>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p:cNvSpPr>
            <a:spLocks noGrp="1"/>
          </p:cNvSpPr>
          <p:nvPr>
            <p:ph type="body" sz="half" idx="2"/>
          </p:nvPr>
        </p:nvSpPr>
        <p:spPr/>
        <p:txBody>
          <a:bodyPr/>
          <a:lstStyle/>
          <a:p>
            <a:r>
              <a:rPr lang="en-US" dirty="0" smtClean="0"/>
              <a:t>The user name and password entered by the user is validated from the database. In case of an error an error message appears on the screen as above </a:t>
            </a:r>
            <a:endParaRPr lang="en-IN" dirty="0"/>
          </a:p>
        </p:txBody>
      </p:sp>
      <p:pic>
        <p:nvPicPr>
          <p:cNvPr id="6" name="Picture Placeholder 5"/>
          <p:cNvPicPr preferRelativeResize="0">
            <a:picLocks noGrp="1"/>
          </p:cNvPicPr>
          <p:nvPr>
            <p:ph type="pic" idx="1"/>
          </p:nvPr>
        </p:nvPicPr>
        <p:blipFill>
          <a:blip r:embed="rId2">
            <a:extLst>
              <a:ext uri="{28A0092B-C50C-407E-A947-70E740481C1C}">
                <a14:useLocalDpi xmlns:a14="http://schemas.microsoft.com/office/drawing/2010/main" val="0"/>
              </a:ext>
            </a:extLst>
          </a:blip>
          <a:stretch>
            <a:fillRect/>
          </a:stretch>
        </p:blipFill>
        <p:spPr>
          <a:xfrm>
            <a:off x="1979712" y="620688"/>
            <a:ext cx="5616624" cy="3888432"/>
          </a:xfrm>
          <a:prstGeom prst="rect">
            <a:avLst/>
          </a:prstGeom>
          <a:noFill/>
          <a:ln>
            <a:noFill/>
          </a:ln>
        </p:spPr>
      </p:pic>
      <p:sp>
        <p:nvSpPr>
          <p:cNvPr id="9" name="Title 8"/>
          <p:cNvSpPr>
            <a:spLocks noGrp="1"/>
          </p:cNvSpPr>
          <p:nvPr>
            <p:ph type="title"/>
          </p:nvPr>
        </p:nvSpPr>
        <p:spPr/>
        <p:txBody>
          <a:bodyPr/>
          <a:lstStyle/>
          <a:p>
            <a:r>
              <a:rPr lang="en-US" dirty="0" smtClean="0"/>
              <a:t>PASSWORD VALIDATION</a:t>
            </a:r>
            <a:endParaRPr lang="en-IN" dirty="0"/>
          </a:p>
        </p:txBody>
      </p:sp>
    </p:spTree>
    <p:extLst>
      <p:ext uri="{BB962C8B-B14F-4D97-AF65-F5344CB8AC3E}">
        <p14:creationId xmlns:p14="http://schemas.microsoft.com/office/powerpoint/2010/main" val="843154215"/>
      </p:ext>
    </p:extLst>
  </p:cSld>
  <p:clrMapOvr>
    <a:masterClrMapping/>
  </p:clrMapOvr>
  <p:transition spd="slow">
    <p:randomBar dir="vert"/>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half" idx="2"/>
          </p:nvPr>
        </p:nvSpPr>
        <p:spPr/>
        <p:txBody>
          <a:bodyPr/>
          <a:lstStyle/>
          <a:p>
            <a:r>
              <a:rPr lang="en-US" dirty="0" smtClean="0"/>
              <a:t>Every new user has to fill the a form to enter the system. </a:t>
            </a:r>
            <a:endParaRPr lang="en-IN" dirty="0"/>
          </a:p>
        </p:txBody>
      </p:sp>
      <p:pic>
        <p:nvPicPr>
          <p:cNvPr id="5" name="Picture Placeholder 4"/>
          <p:cNvPicPr>
            <a:picLocks noGrp="1" noChangeAspect="1"/>
          </p:cNvPicPr>
          <p:nvPr>
            <p:ph type="pic" idx="1"/>
          </p:nvPr>
        </p:nvPicPr>
        <p:blipFill>
          <a:blip r:embed="rId2">
            <a:extLst>
              <a:ext uri="{28A0092B-C50C-407E-A947-70E740481C1C}">
                <a14:useLocalDpi xmlns:a14="http://schemas.microsoft.com/office/drawing/2010/main" val="0"/>
              </a:ext>
            </a:extLst>
          </a:blip>
          <a:stretch>
            <a:fillRect/>
          </a:stretch>
        </p:blipFill>
        <p:spPr>
          <a:xfrm>
            <a:off x="2707962" y="116632"/>
            <a:ext cx="3584059" cy="4521009"/>
          </a:xfrm>
        </p:spPr>
      </p:pic>
      <p:sp>
        <p:nvSpPr>
          <p:cNvPr id="4" name="Title 3"/>
          <p:cNvSpPr>
            <a:spLocks noGrp="1"/>
          </p:cNvSpPr>
          <p:nvPr>
            <p:ph type="title"/>
          </p:nvPr>
        </p:nvSpPr>
        <p:spPr/>
        <p:txBody>
          <a:bodyPr/>
          <a:lstStyle/>
          <a:p>
            <a:r>
              <a:rPr lang="en-US" dirty="0" smtClean="0"/>
              <a:t>NEW USER</a:t>
            </a:r>
            <a:endParaRPr lang="en-IN" dirty="0"/>
          </a:p>
        </p:txBody>
      </p:sp>
    </p:spTree>
    <p:extLst>
      <p:ext uri="{BB962C8B-B14F-4D97-AF65-F5344CB8AC3E}">
        <p14:creationId xmlns:p14="http://schemas.microsoft.com/office/powerpoint/2010/main" val="1382147102"/>
      </p:ext>
    </p:extLst>
  </p:cSld>
  <p:clrMapOvr>
    <a:masterClrMapping/>
  </p:clrMapOvr>
  <p:transition spd="slow">
    <p:randomBar dir="vert"/>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half" idx="2"/>
          </p:nvPr>
        </p:nvSpPr>
        <p:spPr/>
        <p:txBody>
          <a:bodyPr>
            <a:normAutofit lnSpcReduction="10000"/>
          </a:bodyPr>
          <a:lstStyle/>
          <a:p>
            <a:r>
              <a:rPr lang="en-US" dirty="0" smtClean="0"/>
              <a:t>Each field in the form are </a:t>
            </a:r>
            <a:r>
              <a:rPr lang="en-US" smtClean="0"/>
              <a:t>mandatory. Every </a:t>
            </a:r>
            <a:r>
              <a:rPr lang="en-US" dirty="0" smtClean="0"/>
              <a:t>user should have a unique username. So in case a username is already allotted then an error message appears </a:t>
            </a:r>
            <a:endParaRPr lang="en-IN" dirty="0"/>
          </a:p>
        </p:txBody>
      </p:sp>
      <p:pic>
        <p:nvPicPr>
          <p:cNvPr id="5" name="Picture Placeholder 4"/>
          <p:cNvPicPr>
            <a:picLocks noGrp="1" noChangeAspect="1"/>
          </p:cNvPicPr>
          <p:nvPr>
            <p:ph type="pic" idx="1"/>
          </p:nvPr>
        </p:nvPicPr>
        <p:blipFill>
          <a:blip r:embed="rId2">
            <a:extLst>
              <a:ext uri="{28A0092B-C50C-407E-A947-70E740481C1C}">
                <a14:useLocalDpi xmlns:a14="http://schemas.microsoft.com/office/drawing/2010/main" val="0"/>
              </a:ext>
            </a:extLst>
          </a:blip>
          <a:stretch>
            <a:fillRect/>
          </a:stretch>
        </p:blipFill>
        <p:spPr>
          <a:xfrm>
            <a:off x="2699792" y="116632"/>
            <a:ext cx="3819525" cy="4714875"/>
          </a:xfrm>
        </p:spPr>
      </p:pic>
      <p:sp>
        <p:nvSpPr>
          <p:cNvPr id="4" name="Title 3"/>
          <p:cNvSpPr>
            <a:spLocks noGrp="1"/>
          </p:cNvSpPr>
          <p:nvPr>
            <p:ph type="title"/>
          </p:nvPr>
        </p:nvSpPr>
        <p:spPr/>
        <p:txBody>
          <a:bodyPr/>
          <a:lstStyle/>
          <a:p>
            <a:r>
              <a:rPr lang="en-US" dirty="0" smtClean="0"/>
              <a:t>Validations</a:t>
            </a:r>
            <a:endParaRPr lang="en-IN" dirty="0"/>
          </a:p>
        </p:txBody>
      </p:sp>
    </p:spTree>
    <p:extLst>
      <p:ext uri="{BB962C8B-B14F-4D97-AF65-F5344CB8AC3E}">
        <p14:creationId xmlns:p14="http://schemas.microsoft.com/office/powerpoint/2010/main" val="3082975388"/>
      </p:ext>
    </p:extLst>
  </p:cSld>
  <p:clrMapOvr>
    <a:masterClrMapping/>
  </p:clrMapOvr>
  <p:transition spd="slow">
    <p:randomBar dir="vert"/>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half" idx="2"/>
          </p:nvPr>
        </p:nvSpPr>
        <p:spPr/>
        <p:txBody>
          <a:bodyPr/>
          <a:lstStyle/>
          <a:p>
            <a:r>
              <a:rPr lang="en-US" dirty="0" smtClean="0"/>
              <a:t>This is the main screen of the application</a:t>
            </a:r>
            <a:endParaRPr lang="en-IN" dirty="0"/>
          </a:p>
        </p:txBody>
      </p:sp>
      <p:pic>
        <p:nvPicPr>
          <p:cNvPr id="5" name="Picture Placeholder 4"/>
          <p:cNvPicPr>
            <a:picLocks noGrp="1" noChangeAspect="1"/>
          </p:cNvPicPr>
          <p:nvPr>
            <p:ph type="pic" idx="1"/>
          </p:nvPr>
        </p:nvPicPr>
        <p:blipFill>
          <a:blip r:embed="rId2">
            <a:extLst>
              <a:ext uri="{28A0092B-C50C-407E-A947-70E740481C1C}">
                <a14:useLocalDpi xmlns:a14="http://schemas.microsoft.com/office/drawing/2010/main" val="0"/>
              </a:ext>
            </a:extLst>
          </a:blip>
          <a:stretch>
            <a:fillRect/>
          </a:stretch>
        </p:blipFill>
        <p:spPr>
          <a:xfrm>
            <a:off x="323528" y="116632"/>
            <a:ext cx="8159824" cy="4607901"/>
          </a:xfrm>
        </p:spPr>
      </p:pic>
      <p:sp>
        <p:nvSpPr>
          <p:cNvPr id="4" name="Title 3"/>
          <p:cNvSpPr>
            <a:spLocks noGrp="1"/>
          </p:cNvSpPr>
          <p:nvPr>
            <p:ph type="title"/>
          </p:nvPr>
        </p:nvSpPr>
        <p:spPr/>
        <p:txBody>
          <a:bodyPr/>
          <a:lstStyle/>
          <a:p>
            <a:r>
              <a:rPr lang="en-US" dirty="0" smtClean="0"/>
              <a:t>MAIN SCREEN</a:t>
            </a:r>
            <a:endParaRPr lang="en-IN" dirty="0"/>
          </a:p>
        </p:txBody>
      </p:sp>
    </p:spTree>
    <p:extLst>
      <p:ext uri="{BB962C8B-B14F-4D97-AF65-F5344CB8AC3E}">
        <p14:creationId xmlns:p14="http://schemas.microsoft.com/office/powerpoint/2010/main" val="787320240"/>
      </p:ext>
    </p:extLst>
  </p:cSld>
  <p:clrMapOvr>
    <a:masterClrMapping/>
  </p:clrMapOvr>
  <p:transition spd="slow">
    <p:randomBar dir="vert"/>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half" idx="2"/>
          </p:nvPr>
        </p:nvSpPr>
        <p:spPr/>
        <p:txBody>
          <a:bodyPr>
            <a:normAutofit lnSpcReduction="10000"/>
          </a:bodyPr>
          <a:lstStyle/>
          <a:p>
            <a:r>
              <a:rPr lang="en-US" dirty="0" smtClean="0"/>
              <a:t>The user is given a choice of five collections, two garment types and five colours. The user selects his need and according to that a panel is dynamically created.</a:t>
            </a:r>
            <a:endParaRPr lang="en-IN" dirty="0"/>
          </a:p>
        </p:txBody>
      </p:sp>
      <p:pic>
        <p:nvPicPr>
          <p:cNvPr id="5" name="Picture Placeholder 4"/>
          <p:cNvPicPr>
            <a:picLocks noGrp="1" noChangeAspect="1"/>
          </p:cNvPicPr>
          <p:nvPr>
            <p:ph type="pic" idx="1"/>
          </p:nvPr>
        </p:nvPicPr>
        <p:blipFill>
          <a:blip r:embed="rId2">
            <a:extLst>
              <a:ext uri="{28A0092B-C50C-407E-A947-70E740481C1C}">
                <a14:useLocalDpi xmlns:a14="http://schemas.microsoft.com/office/drawing/2010/main" val="0"/>
              </a:ext>
            </a:extLst>
          </a:blip>
          <a:stretch>
            <a:fillRect/>
          </a:stretch>
        </p:blipFill>
        <p:spPr>
          <a:xfrm>
            <a:off x="228600" y="116632"/>
            <a:ext cx="8519864" cy="4536504"/>
          </a:xfrm>
        </p:spPr>
      </p:pic>
      <p:sp>
        <p:nvSpPr>
          <p:cNvPr id="4" name="Title 3"/>
          <p:cNvSpPr>
            <a:spLocks noGrp="1"/>
          </p:cNvSpPr>
          <p:nvPr>
            <p:ph type="title"/>
          </p:nvPr>
        </p:nvSpPr>
        <p:spPr/>
        <p:txBody>
          <a:bodyPr/>
          <a:lstStyle/>
          <a:p>
            <a:r>
              <a:rPr lang="en-US" dirty="0" smtClean="0"/>
              <a:t>DYNAMIC PANELS</a:t>
            </a:r>
            <a:endParaRPr lang="en-IN" dirty="0"/>
          </a:p>
        </p:txBody>
      </p:sp>
      <p:sp>
        <p:nvSpPr>
          <p:cNvPr id="6" name="Oval Callout 5"/>
          <p:cNvSpPr/>
          <p:nvPr/>
        </p:nvSpPr>
        <p:spPr>
          <a:xfrm>
            <a:off x="2265721" y="404664"/>
            <a:ext cx="2160240" cy="1440160"/>
          </a:xfrm>
          <a:prstGeom prst="wedgeEllipseCallout">
            <a:avLst>
              <a:gd name="adj1" fmla="val -60596"/>
              <a:gd name="adj2" fmla="val 6703"/>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accent1"/>
                </a:solidFill>
              </a:rPr>
              <a:t>Five collections:- All, Men, women, baby girl and baby boy</a:t>
            </a:r>
            <a:endParaRPr lang="en-IN" sz="1400" dirty="0">
              <a:solidFill>
                <a:schemeClr val="accent1"/>
              </a:solidFill>
            </a:endParaRPr>
          </a:p>
        </p:txBody>
      </p:sp>
      <p:sp>
        <p:nvSpPr>
          <p:cNvPr id="7" name="Oval Callout 6"/>
          <p:cNvSpPr/>
          <p:nvPr/>
        </p:nvSpPr>
        <p:spPr>
          <a:xfrm>
            <a:off x="2051720" y="1277144"/>
            <a:ext cx="2160240" cy="1440160"/>
          </a:xfrm>
          <a:prstGeom prst="wedgeEllipseCallout">
            <a:avLst>
              <a:gd name="adj1" fmla="val -60596"/>
              <a:gd name="adj2" fmla="val 6703"/>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accent1"/>
                </a:solidFill>
              </a:rPr>
              <a:t>Two Garment types: Upper and Lower</a:t>
            </a:r>
            <a:endParaRPr lang="en-IN" sz="1400" dirty="0">
              <a:solidFill>
                <a:schemeClr val="accent1"/>
              </a:solidFill>
            </a:endParaRPr>
          </a:p>
        </p:txBody>
      </p:sp>
      <p:sp>
        <p:nvSpPr>
          <p:cNvPr id="8" name="Oval Callout 7"/>
          <p:cNvSpPr/>
          <p:nvPr/>
        </p:nvSpPr>
        <p:spPr>
          <a:xfrm>
            <a:off x="2274818" y="1700808"/>
            <a:ext cx="2160240" cy="1440160"/>
          </a:xfrm>
          <a:prstGeom prst="wedgeEllipseCallout">
            <a:avLst>
              <a:gd name="adj1" fmla="val -60596"/>
              <a:gd name="adj2" fmla="val 6703"/>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accent1"/>
                </a:solidFill>
              </a:rPr>
              <a:t>Five Colour Choices</a:t>
            </a:r>
            <a:endParaRPr lang="en-IN" sz="1400" dirty="0">
              <a:solidFill>
                <a:schemeClr val="accent1"/>
              </a:solidFill>
            </a:endParaRPr>
          </a:p>
        </p:txBody>
      </p:sp>
      <p:sp>
        <p:nvSpPr>
          <p:cNvPr id="10" name="Oval Callout 9"/>
          <p:cNvSpPr/>
          <p:nvPr/>
        </p:nvSpPr>
        <p:spPr>
          <a:xfrm>
            <a:off x="3498241" y="3212976"/>
            <a:ext cx="2160240" cy="1440160"/>
          </a:xfrm>
          <a:prstGeom prst="wedgeEllipseCallout">
            <a:avLst>
              <a:gd name="adj1" fmla="val -63803"/>
              <a:gd name="adj2" fmla="val -40436"/>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accent1"/>
                </a:solidFill>
              </a:rPr>
              <a:t>Dynamic page showing </a:t>
            </a:r>
            <a:r>
              <a:rPr lang="en-US" sz="1400" dirty="0" err="1" smtClean="0">
                <a:solidFill>
                  <a:schemeClr val="accent1"/>
                </a:solidFill>
              </a:rPr>
              <a:t>Mens</a:t>
            </a:r>
            <a:r>
              <a:rPr lang="en-US" sz="1400" dirty="0" smtClean="0">
                <a:solidFill>
                  <a:schemeClr val="accent1"/>
                </a:solidFill>
              </a:rPr>
              <a:t> Collection with uppers in blue and white </a:t>
            </a:r>
            <a:r>
              <a:rPr lang="en-US" sz="1400" dirty="0" err="1" smtClean="0">
                <a:solidFill>
                  <a:schemeClr val="accent1"/>
                </a:solidFill>
              </a:rPr>
              <a:t>colour</a:t>
            </a:r>
            <a:endParaRPr lang="en-IN" sz="1400" dirty="0">
              <a:solidFill>
                <a:schemeClr val="accent1"/>
              </a:solidFill>
            </a:endParaRPr>
          </a:p>
        </p:txBody>
      </p:sp>
      <p:sp>
        <p:nvSpPr>
          <p:cNvPr id="11" name="Oval Callout 10"/>
          <p:cNvSpPr/>
          <p:nvPr/>
        </p:nvSpPr>
        <p:spPr>
          <a:xfrm>
            <a:off x="4435058" y="2852936"/>
            <a:ext cx="2160240" cy="1440160"/>
          </a:xfrm>
          <a:prstGeom prst="wedgeEllipseCallout">
            <a:avLst>
              <a:gd name="adj1" fmla="val 91402"/>
              <a:gd name="adj2" fmla="val 931"/>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accent1"/>
                </a:solidFill>
              </a:rPr>
              <a:t>The Jean section appears at the bottom so that the user can match his uppers and lowers </a:t>
            </a:r>
            <a:endParaRPr lang="en-IN" sz="1200" dirty="0">
              <a:solidFill>
                <a:schemeClr val="accent1"/>
              </a:solidFill>
            </a:endParaRPr>
          </a:p>
        </p:txBody>
      </p:sp>
    </p:spTree>
    <p:extLst>
      <p:ext uri="{BB962C8B-B14F-4D97-AF65-F5344CB8AC3E}">
        <p14:creationId xmlns:p14="http://schemas.microsoft.com/office/powerpoint/2010/main" val="2826137117"/>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6"/>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7"/>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1" nodeType="clickEffect">
                                  <p:stCondLst>
                                    <p:cond delay="0"/>
                                  </p:stCondLst>
                                  <p:childTnLst>
                                    <p:set>
                                      <p:cBhvr>
                                        <p:cTn id="26" dur="1" fill="hold">
                                          <p:stCondLst>
                                            <p:cond delay="0"/>
                                          </p:stCondLst>
                                        </p:cTn>
                                        <p:tgtEl>
                                          <p:spTgt spid="8"/>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10"/>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1" nodeType="clickEffect">
                                  <p:stCondLst>
                                    <p:cond delay="0"/>
                                  </p:stCondLst>
                                  <p:childTnLst>
                                    <p:set>
                                      <p:cBhvr>
                                        <p:cTn id="42"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animBg="1"/>
      <p:bldP spid="7" grpId="1" animBg="1"/>
      <p:bldP spid="8" grpId="0" animBg="1"/>
      <p:bldP spid="8" grpId="1" animBg="1"/>
      <p:bldP spid="10" grpId="0" animBg="1"/>
      <p:bldP spid="10" grpId="1" animBg="1"/>
      <p:bldP spid="11" grpId="0" animBg="1"/>
      <p:bldP spid="11" grpId="1"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half" idx="2"/>
          </p:nvPr>
        </p:nvSpPr>
        <p:spPr/>
        <p:txBody>
          <a:bodyPr/>
          <a:lstStyle/>
          <a:p>
            <a:r>
              <a:rPr lang="en-US" dirty="0" smtClean="0"/>
              <a:t>The baby collection deals in only one type of clothing garment.</a:t>
            </a:r>
            <a:endParaRPr lang="en-IN" dirty="0"/>
          </a:p>
        </p:txBody>
      </p:sp>
      <p:pic>
        <p:nvPicPr>
          <p:cNvPr id="5" name="Picture Placeholder 4"/>
          <p:cNvPicPr>
            <a:picLocks noGrp="1" noChangeAspect="1"/>
          </p:cNvPicPr>
          <p:nvPr>
            <p:ph type="pic" idx="1"/>
          </p:nvPr>
        </p:nvPicPr>
        <p:blipFill>
          <a:blip r:embed="rId2">
            <a:extLst>
              <a:ext uri="{28A0092B-C50C-407E-A947-70E740481C1C}">
                <a14:useLocalDpi xmlns:a14="http://schemas.microsoft.com/office/drawing/2010/main" val="0"/>
              </a:ext>
            </a:extLst>
          </a:blip>
          <a:srcRect t="5276" b="5276"/>
          <a:stretch>
            <a:fillRect/>
          </a:stretch>
        </p:blipFill>
        <p:spPr/>
      </p:pic>
      <p:sp>
        <p:nvSpPr>
          <p:cNvPr id="4" name="Title 3"/>
          <p:cNvSpPr>
            <a:spLocks noGrp="1"/>
          </p:cNvSpPr>
          <p:nvPr>
            <p:ph type="title"/>
          </p:nvPr>
        </p:nvSpPr>
        <p:spPr/>
        <p:txBody>
          <a:bodyPr/>
          <a:lstStyle/>
          <a:p>
            <a:r>
              <a:rPr lang="en-US" dirty="0" smtClean="0"/>
              <a:t>BABY COLLECTION</a:t>
            </a:r>
            <a:endParaRPr lang="en-IN" dirty="0"/>
          </a:p>
        </p:txBody>
      </p:sp>
      <p:sp>
        <p:nvSpPr>
          <p:cNvPr id="6" name="Oval Callout 5"/>
          <p:cNvSpPr/>
          <p:nvPr/>
        </p:nvSpPr>
        <p:spPr>
          <a:xfrm>
            <a:off x="2252757" y="1844824"/>
            <a:ext cx="2160240" cy="1440160"/>
          </a:xfrm>
          <a:prstGeom prst="wedgeEllipseCallout">
            <a:avLst>
              <a:gd name="adj1" fmla="val -60596"/>
              <a:gd name="adj2" fmla="val 6703"/>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accent1"/>
                </a:solidFill>
              </a:rPr>
              <a:t>Here only </a:t>
            </a:r>
            <a:r>
              <a:rPr lang="en-US" sz="1400" dirty="0" err="1" smtClean="0">
                <a:solidFill>
                  <a:schemeClr val="accent1"/>
                </a:solidFill>
              </a:rPr>
              <a:t>colour</a:t>
            </a:r>
            <a:r>
              <a:rPr lang="en-US" sz="1400" dirty="0" smtClean="0">
                <a:solidFill>
                  <a:schemeClr val="accent1"/>
                </a:solidFill>
              </a:rPr>
              <a:t> choice no garment choice.</a:t>
            </a:r>
            <a:endParaRPr lang="en-IN" sz="1400" dirty="0">
              <a:solidFill>
                <a:schemeClr val="accent1"/>
              </a:solidFill>
            </a:endParaRPr>
          </a:p>
        </p:txBody>
      </p:sp>
    </p:spTree>
    <p:extLst>
      <p:ext uri="{BB962C8B-B14F-4D97-AF65-F5344CB8AC3E}">
        <p14:creationId xmlns:p14="http://schemas.microsoft.com/office/powerpoint/2010/main" val="1928044518"/>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half" idx="2"/>
          </p:nvPr>
        </p:nvSpPr>
        <p:spPr/>
        <p:txBody>
          <a:bodyPr/>
          <a:lstStyle/>
          <a:p>
            <a:r>
              <a:rPr lang="en-US" dirty="0" smtClean="0"/>
              <a:t>The user can select item from the dynamically generated panel. The products’ ID, cost will appear along with an enlarged view</a:t>
            </a:r>
            <a:endParaRPr lang="en-IN" dirty="0"/>
          </a:p>
        </p:txBody>
      </p:sp>
      <p:pic>
        <p:nvPicPr>
          <p:cNvPr id="5" name="Picture Placeholder 4"/>
          <p:cNvPicPr>
            <a:picLocks noGrp="1" noChangeAspect="1"/>
          </p:cNvPicPr>
          <p:nvPr>
            <p:ph type="pic" idx="1"/>
          </p:nvPr>
        </p:nvPicPr>
        <p:blipFill>
          <a:blip r:embed="rId2">
            <a:extLst>
              <a:ext uri="{28A0092B-C50C-407E-A947-70E740481C1C}">
                <a14:useLocalDpi xmlns:a14="http://schemas.microsoft.com/office/drawing/2010/main" val="0"/>
              </a:ext>
            </a:extLst>
          </a:blip>
          <a:srcRect t="5276" b="5276"/>
          <a:stretch>
            <a:fillRect/>
          </a:stretch>
        </p:blipFill>
        <p:spPr/>
      </p:pic>
      <p:sp>
        <p:nvSpPr>
          <p:cNvPr id="4" name="Title 3"/>
          <p:cNvSpPr>
            <a:spLocks noGrp="1"/>
          </p:cNvSpPr>
          <p:nvPr>
            <p:ph type="title"/>
          </p:nvPr>
        </p:nvSpPr>
        <p:spPr/>
        <p:txBody>
          <a:bodyPr/>
          <a:lstStyle/>
          <a:p>
            <a:r>
              <a:rPr lang="en-US" dirty="0" smtClean="0"/>
              <a:t>THE SELECTION PROCESS</a:t>
            </a:r>
            <a:endParaRPr lang="en-IN" dirty="0"/>
          </a:p>
        </p:txBody>
      </p:sp>
    </p:spTree>
    <p:extLst>
      <p:ext uri="{BB962C8B-B14F-4D97-AF65-F5344CB8AC3E}">
        <p14:creationId xmlns:p14="http://schemas.microsoft.com/office/powerpoint/2010/main" val="3645959221"/>
      </p:ext>
    </p:extLst>
  </p:cSld>
  <p:clrMapOvr>
    <a:masterClrMapping/>
  </p:clrMapOvr>
  <p:transition spd="slow">
    <p:randomBar dir="vert"/>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half" idx="2"/>
          </p:nvPr>
        </p:nvSpPr>
        <p:spPr/>
        <p:txBody>
          <a:bodyPr/>
          <a:lstStyle/>
          <a:p>
            <a:r>
              <a:rPr lang="en-US" dirty="0" smtClean="0"/>
              <a:t>To add your item to your cart. Select the quantity from the </a:t>
            </a:r>
            <a:r>
              <a:rPr lang="en-US" dirty="0" err="1" smtClean="0"/>
              <a:t>Jspinner</a:t>
            </a:r>
            <a:r>
              <a:rPr lang="en-US" dirty="0" smtClean="0"/>
              <a:t> and click on add to cart.</a:t>
            </a:r>
            <a:endParaRPr lang="en-IN" dirty="0"/>
          </a:p>
        </p:txBody>
      </p:sp>
      <p:pic>
        <p:nvPicPr>
          <p:cNvPr id="5" name="Picture Placeholder 4"/>
          <p:cNvPicPr>
            <a:picLocks noGrp="1" noChangeAspect="1"/>
          </p:cNvPicPr>
          <p:nvPr>
            <p:ph type="pic" idx="1"/>
          </p:nvPr>
        </p:nvPicPr>
        <p:blipFill>
          <a:blip r:embed="rId2">
            <a:extLst>
              <a:ext uri="{28A0092B-C50C-407E-A947-70E740481C1C}">
                <a14:useLocalDpi xmlns:a14="http://schemas.microsoft.com/office/drawing/2010/main" val="0"/>
              </a:ext>
            </a:extLst>
          </a:blip>
          <a:stretch>
            <a:fillRect/>
          </a:stretch>
        </p:blipFill>
        <p:spPr>
          <a:xfrm>
            <a:off x="685800" y="189968"/>
            <a:ext cx="7772400" cy="4389120"/>
          </a:xfrm>
        </p:spPr>
      </p:pic>
      <p:sp>
        <p:nvSpPr>
          <p:cNvPr id="4" name="Title 3"/>
          <p:cNvSpPr>
            <a:spLocks noGrp="1"/>
          </p:cNvSpPr>
          <p:nvPr>
            <p:ph type="title"/>
          </p:nvPr>
        </p:nvSpPr>
        <p:spPr/>
        <p:txBody>
          <a:bodyPr/>
          <a:lstStyle/>
          <a:p>
            <a:r>
              <a:rPr lang="en-US" dirty="0" smtClean="0"/>
              <a:t>THE SELECTION PROCESS</a:t>
            </a:r>
            <a:endParaRPr lang="en-IN" dirty="0"/>
          </a:p>
        </p:txBody>
      </p:sp>
    </p:spTree>
    <p:extLst>
      <p:ext uri="{BB962C8B-B14F-4D97-AF65-F5344CB8AC3E}">
        <p14:creationId xmlns:p14="http://schemas.microsoft.com/office/powerpoint/2010/main" val="614409797"/>
      </p:ext>
    </p:extLst>
  </p:cSld>
  <p:clrMapOvr>
    <a:masterClrMapping/>
  </p:clrMapOvr>
  <p:transition spd="slow">
    <p:randomBar dir="vert"/>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About the Project</a:t>
            </a:r>
            <a:endParaRPr lang="en-IN" dirty="0"/>
          </a:p>
        </p:txBody>
      </p:sp>
      <p:graphicFrame>
        <p:nvGraphicFramePr>
          <p:cNvPr id="6" name="Table 5"/>
          <p:cNvGraphicFramePr>
            <a:graphicFrameLocks noGrp="1"/>
          </p:cNvGraphicFramePr>
          <p:nvPr>
            <p:extLst>
              <p:ext uri="{D42A27DB-BD31-4B8C-83A1-F6EECF244321}">
                <p14:modId xmlns:p14="http://schemas.microsoft.com/office/powerpoint/2010/main" val="401679971"/>
              </p:ext>
            </p:extLst>
          </p:nvPr>
        </p:nvGraphicFramePr>
        <p:xfrm>
          <a:off x="467544" y="1628800"/>
          <a:ext cx="8424936" cy="4309784"/>
        </p:xfrm>
        <a:graphic>
          <a:graphicData uri="http://schemas.openxmlformats.org/drawingml/2006/table">
            <a:tbl>
              <a:tblPr firstRow="1" firstCol="1" lastRow="1" lastCol="1" bandRow="1" bandCol="1">
                <a:tableStyleId>{5C22544A-7EE6-4342-B048-85BDC9FD1C3A}</a:tableStyleId>
              </a:tblPr>
              <a:tblGrid>
                <a:gridCol w="3564118"/>
                <a:gridCol w="4860818"/>
              </a:tblGrid>
              <a:tr h="802977">
                <a:tc>
                  <a:txBody>
                    <a:bodyPr/>
                    <a:lstStyle/>
                    <a:p>
                      <a:pPr algn="l">
                        <a:lnSpc>
                          <a:spcPct val="150000"/>
                        </a:lnSpc>
                        <a:spcAft>
                          <a:spcPts val="1000"/>
                        </a:spcAft>
                      </a:pPr>
                      <a:r>
                        <a:rPr lang="en-US" sz="1400" dirty="0">
                          <a:solidFill>
                            <a:srgbClr val="00B0F0"/>
                          </a:solidFill>
                          <a:effectLst/>
                        </a:rPr>
                        <a:t>Project Name </a:t>
                      </a:r>
                      <a:endParaRPr lang="en-IN" sz="1400" dirty="0">
                        <a:solidFill>
                          <a:srgbClr val="00B0F0"/>
                        </a:solidFill>
                        <a:effectLst/>
                      </a:endParaRPr>
                    </a:p>
                    <a:p>
                      <a:pPr algn="l">
                        <a:lnSpc>
                          <a:spcPct val="150000"/>
                        </a:lnSpc>
                        <a:spcAft>
                          <a:spcPts val="1000"/>
                        </a:spcAft>
                      </a:pPr>
                      <a:r>
                        <a:rPr lang="en-US" sz="1400" dirty="0">
                          <a:solidFill>
                            <a:srgbClr val="00B0F0"/>
                          </a:solidFill>
                          <a:effectLst/>
                        </a:rPr>
                        <a:t>     </a:t>
                      </a:r>
                      <a:endParaRPr lang="en-IN" sz="1400" dirty="0">
                        <a:solidFill>
                          <a:srgbClr val="00B0F0"/>
                        </a:solidFill>
                        <a:effectLst/>
                        <a:latin typeface="Calibri"/>
                        <a:ea typeface="Calibri"/>
                        <a:cs typeface="Times New Roman"/>
                      </a:endParaRPr>
                    </a:p>
                  </a:txBody>
                  <a:tcPr marL="68580" marR="68580" marT="0" marB="0" anchor="ctr">
                    <a:solidFill>
                      <a:schemeClr val="bg2"/>
                    </a:solidFill>
                  </a:tcPr>
                </a:tc>
                <a:tc>
                  <a:txBody>
                    <a:bodyPr/>
                    <a:lstStyle/>
                    <a:p>
                      <a:pPr algn="l">
                        <a:lnSpc>
                          <a:spcPct val="150000"/>
                        </a:lnSpc>
                        <a:spcAft>
                          <a:spcPts val="1000"/>
                        </a:spcAft>
                      </a:pPr>
                      <a:r>
                        <a:rPr lang="en-US" sz="1400" dirty="0">
                          <a:solidFill>
                            <a:srgbClr val="00B0F0"/>
                          </a:solidFill>
                          <a:effectLst/>
                        </a:rPr>
                        <a:t>Automated Cloth Configuration System</a:t>
                      </a:r>
                      <a:endParaRPr lang="en-IN" sz="1400" dirty="0">
                        <a:solidFill>
                          <a:srgbClr val="00B0F0"/>
                        </a:solidFill>
                        <a:effectLst/>
                      </a:endParaRPr>
                    </a:p>
                    <a:p>
                      <a:pPr algn="ctr">
                        <a:lnSpc>
                          <a:spcPct val="150000"/>
                        </a:lnSpc>
                        <a:spcAft>
                          <a:spcPts val="1000"/>
                        </a:spcAft>
                      </a:pPr>
                      <a:r>
                        <a:rPr lang="en-US" sz="1400" dirty="0">
                          <a:solidFill>
                            <a:srgbClr val="00B0F0"/>
                          </a:solidFill>
                          <a:effectLst/>
                        </a:rPr>
                        <a:t> </a:t>
                      </a:r>
                      <a:endParaRPr lang="en-IN" sz="1400" dirty="0">
                        <a:solidFill>
                          <a:srgbClr val="00B0F0"/>
                        </a:solidFill>
                        <a:effectLst/>
                        <a:latin typeface="Calibri"/>
                        <a:ea typeface="Calibri"/>
                        <a:cs typeface="Times New Roman"/>
                      </a:endParaRPr>
                    </a:p>
                  </a:txBody>
                  <a:tcPr marL="68580" marR="68580" marT="0" marB="0">
                    <a:solidFill>
                      <a:schemeClr val="bg2"/>
                    </a:solidFill>
                  </a:tcPr>
                </a:tc>
              </a:tr>
              <a:tr h="1205567">
                <a:tc>
                  <a:txBody>
                    <a:bodyPr/>
                    <a:lstStyle/>
                    <a:p>
                      <a:pPr algn="l">
                        <a:lnSpc>
                          <a:spcPct val="150000"/>
                        </a:lnSpc>
                        <a:spcAft>
                          <a:spcPts val="1000"/>
                        </a:spcAft>
                      </a:pPr>
                      <a:r>
                        <a:rPr lang="en-US" sz="1400" dirty="0">
                          <a:solidFill>
                            <a:srgbClr val="00B0F0"/>
                          </a:solidFill>
                          <a:effectLst/>
                        </a:rPr>
                        <a:t> </a:t>
                      </a:r>
                      <a:r>
                        <a:rPr lang="en-US" sz="1400" dirty="0" smtClean="0">
                          <a:solidFill>
                            <a:srgbClr val="00B0F0"/>
                          </a:solidFill>
                          <a:effectLst/>
                        </a:rPr>
                        <a:t>Company  </a:t>
                      </a:r>
                      <a:endParaRPr lang="en-IN" sz="1400" dirty="0">
                        <a:solidFill>
                          <a:srgbClr val="00B0F0"/>
                        </a:solidFill>
                        <a:effectLst/>
                        <a:latin typeface="Calibri"/>
                        <a:ea typeface="Calibri"/>
                        <a:cs typeface="Times New Roman"/>
                      </a:endParaRPr>
                    </a:p>
                  </a:txBody>
                  <a:tcPr marL="68580" marR="68580" marT="0" marB="0" anchor="ctr">
                    <a:solidFill>
                      <a:schemeClr val="bg2"/>
                    </a:solidFill>
                  </a:tcPr>
                </a:tc>
                <a:tc>
                  <a:txBody>
                    <a:bodyPr/>
                    <a:lstStyle/>
                    <a:p>
                      <a:pPr algn="l">
                        <a:lnSpc>
                          <a:spcPct val="150000"/>
                        </a:lnSpc>
                        <a:spcAft>
                          <a:spcPts val="1000"/>
                        </a:spcAft>
                      </a:pPr>
                      <a:r>
                        <a:rPr lang="en-US" sz="1400" u="none" strike="noStrike" dirty="0">
                          <a:solidFill>
                            <a:srgbClr val="00B0F0"/>
                          </a:solidFill>
                          <a:effectLst/>
                        </a:rPr>
                        <a:t> </a:t>
                      </a:r>
                      <a:endParaRPr lang="en-IN" sz="1400" dirty="0">
                        <a:solidFill>
                          <a:srgbClr val="00B0F0"/>
                        </a:solidFill>
                        <a:effectLst/>
                      </a:endParaRPr>
                    </a:p>
                    <a:p>
                      <a:pPr algn="l">
                        <a:lnSpc>
                          <a:spcPct val="150000"/>
                        </a:lnSpc>
                        <a:spcAft>
                          <a:spcPts val="1000"/>
                        </a:spcAft>
                      </a:pPr>
                      <a:r>
                        <a:rPr lang="en-US" sz="1400" u="sng" dirty="0">
                          <a:solidFill>
                            <a:srgbClr val="00B0F0"/>
                          </a:solidFill>
                          <a:effectLst/>
                        </a:rPr>
                        <a:t>ONE INFONET TECHNOLOGIES</a:t>
                      </a:r>
                      <a:endParaRPr lang="en-IN" sz="1400" dirty="0">
                        <a:solidFill>
                          <a:srgbClr val="00B0F0"/>
                        </a:solidFill>
                        <a:effectLst/>
                        <a:latin typeface="Calibri"/>
                        <a:ea typeface="Calibri"/>
                        <a:cs typeface="Times New Roman"/>
                      </a:endParaRPr>
                    </a:p>
                  </a:txBody>
                  <a:tcPr marL="68580" marR="68580" marT="0" marB="0">
                    <a:solidFill>
                      <a:schemeClr val="bg2"/>
                    </a:solidFill>
                  </a:tcPr>
                </a:tc>
              </a:tr>
              <a:tr h="709978">
                <a:tc>
                  <a:txBody>
                    <a:bodyPr/>
                    <a:lstStyle/>
                    <a:p>
                      <a:pPr algn="l">
                        <a:lnSpc>
                          <a:spcPct val="150000"/>
                        </a:lnSpc>
                        <a:spcAft>
                          <a:spcPts val="1000"/>
                        </a:spcAft>
                      </a:pPr>
                      <a:r>
                        <a:rPr lang="en-US" sz="1400">
                          <a:solidFill>
                            <a:srgbClr val="00B0F0"/>
                          </a:solidFill>
                          <a:effectLst/>
                        </a:rPr>
                        <a:t>Project Type    </a:t>
                      </a:r>
                      <a:endParaRPr lang="en-IN" sz="1400">
                        <a:solidFill>
                          <a:srgbClr val="00B0F0"/>
                        </a:solidFill>
                        <a:effectLst/>
                      </a:endParaRPr>
                    </a:p>
                    <a:p>
                      <a:pPr algn="l">
                        <a:lnSpc>
                          <a:spcPct val="150000"/>
                        </a:lnSpc>
                        <a:spcAft>
                          <a:spcPts val="1000"/>
                        </a:spcAft>
                      </a:pPr>
                      <a:r>
                        <a:rPr lang="en-US" sz="1400">
                          <a:solidFill>
                            <a:srgbClr val="00B0F0"/>
                          </a:solidFill>
                          <a:effectLst/>
                        </a:rPr>
                        <a:t>   </a:t>
                      </a:r>
                      <a:endParaRPr lang="en-IN" sz="1400">
                        <a:solidFill>
                          <a:srgbClr val="00B0F0"/>
                        </a:solidFill>
                        <a:effectLst/>
                        <a:latin typeface="Calibri"/>
                        <a:ea typeface="Calibri"/>
                        <a:cs typeface="Times New Roman"/>
                      </a:endParaRPr>
                    </a:p>
                  </a:txBody>
                  <a:tcPr marL="68580" marR="68580" marT="0" marB="0" anchor="ctr">
                    <a:solidFill>
                      <a:schemeClr val="bg2"/>
                    </a:solidFill>
                  </a:tcPr>
                </a:tc>
                <a:tc>
                  <a:txBody>
                    <a:bodyPr/>
                    <a:lstStyle/>
                    <a:p>
                      <a:pPr algn="l">
                        <a:lnSpc>
                          <a:spcPct val="150000"/>
                        </a:lnSpc>
                        <a:spcAft>
                          <a:spcPts val="1000"/>
                        </a:spcAft>
                      </a:pPr>
                      <a:r>
                        <a:rPr lang="en-US" sz="1400" dirty="0">
                          <a:solidFill>
                            <a:srgbClr val="00B0F0"/>
                          </a:solidFill>
                          <a:effectLst/>
                        </a:rPr>
                        <a:t>Desktop Application</a:t>
                      </a:r>
                      <a:endParaRPr lang="en-IN" sz="1400" dirty="0">
                        <a:solidFill>
                          <a:srgbClr val="00B0F0"/>
                        </a:solidFill>
                        <a:effectLst/>
                        <a:latin typeface="Calibri"/>
                        <a:ea typeface="Calibri"/>
                        <a:cs typeface="Times New Roman"/>
                      </a:endParaRPr>
                    </a:p>
                  </a:txBody>
                  <a:tcPr marL="68580" marR="68580" marT="0" marB="0">
                    <a:solidFill>
                      <a:schemeClr val="bg2"/>
                    </a:solidFill>
                  </a:tcPr>
                </a:tc>
              </a:tr>
              <a:tr h="709978">
                <a:tc>
                  <a:txBody>
                    <a:bodyPr/>
                    <a:lstStyle/>
                    <a:p>
                      <a:pPr algn="l">
                        <a:lnSpc>
                          <a:spcPct val="150000"/>
                        </a:lnSpc>
                        <a:spcAft>
                          <a:spcPts val="1000"/>
                        </a:spcAft>
                      </a:pPr>
                      <a:r>
                        <a:rPr lang="en-US" sz="1400">
                          <a:solidFill>
                            <a:srgbClr val="00B0F0"/>
                          </a:solidFill>
                          <a:effectLst/>
                        </a:rPr>
                        <a:t>Front End        </a:t>
                      </a:r>
                      <a:endParaRPr lang="en-IN" sz="1400">
                        <a:solidFill>
                          <a:srgbClr val="00B0F0"/>
                        </a:solidFill>
                        <a:effectLst/>
                      </a:endParaRPr>
                    </a:p>
                    <a:p>
                      <a:pPr algn="l">
                        <a:lnSpc>
                          <a:spcPct val="150000"/>
                        </a:lnSpc>
                        <a:spcAft>
                          <a:spcPts val="1000"/>
                        </a:spcAft>
                      </a:pPr>
                      <a:r>
                        <a:rPr lang="en-US" sz="1400">
                          <a:solidFill>
                            <a:srgbClr val="00B0F0"/>
                          </a:solidFill>
                          <a:effectLst/>
                        </a:rPr>
                        <a:t>    </a:t>
                      </a:r>
                      <a:endParaRPr lang="en-IN" sz="1400">
                        <a:solidFill>
                          <a:srgbClr val="00B0F0"/>
                        </a:solidFill>
                        <a:effectLst/>
                        <a:latin typeface="Calibri"/>
                        <a:ea typeface="Calibri"/>
                        <a:cs typeface="Times New Roman"/>
                      </a:endParaRPr>
                    </a:p>
                  </a:txBody>
                  <a:tcPr marL="68580" marR="68580" marT="0" marB="0" anchor="ctr">
                    <a:solidFill>
                      <a:schemeClr val="bg2"/>
                    </a:solidFill>
                  </a:tcPr>
                </a:tc>
                <a:tc>
                  <a:txBody>
                    <a:bodyPr/>
                    <a:lstStyle/>
                    <a:p>
                      <a:pPr algn="l">
                        <a:lnSpc>
                          <a:spcPct val="150000"/>
                        </a:lnSpc>
                        <a:spcAft>
                          <a:spcPts val="1000"/>
                        </a:spcAft>
                      </a:pPr>
                      <a:r>
                        <a:rPr lang="en-US" sz="1400" dirty="0">
                          <a:solidFill>
                            <a:srgbClr val="00B0F0"/>
                          </a:solidFill>
                          <a:effectLst/>
                        </a:rPr>
                        <a:t>Java ,swings, AWT.</a:t>
                      </a:r>
                      <a:endParaRPr lang="en-IN" sz="1400" dirty="0">
                        <a:solidFill>
                          <a:srgbClr val="00B0F0"/>
                        </a:solidFill>
                        <a:effectLst/>
                        <a:latin typeface="Calibri"/>
                        <a:ea typeface="Calibri"/>
                        <a:cs typeface="Times New Roman"/>
                      </a:endParaRPr>
                    </a:p>
                  </a:txBody>
                  <a:tcPr marL="68580" marR="68580" marT="0" marB="0">
                    <a:solidFill>
                      <a:schemeClr val="bg2"/>
                    </a:solidFill>
                  </a:tcPr>
                </a:tc>
              </a:tr>
              <a:tr h="546923">
                <a:tc>
                  <a:txBody>
                    <a:bodyPr/>
                    <a:lstStyle/>
                    <a:p>
                      <a:pPr algn="l">
                        <a:lnSpc>
                          <a:spcPct val="150000"/>
                        </a:lnSpc>
                        <a:spcAft>
                          <a:spcPts val="1000"/>
                        </a:spcAft>
                      </a:pPr>
                      <a:r>
                        <a:rPr lang="en-US" sz="1400">
                          <a:solidFill>
                            <a:srgbClr val="00B0F0"/>
                          </a:solidFill>
                          <a:effectLst/>
                        </a:rPr>
                        <a:t>Tool</a:t>
                      </a:r>
                      <a:endParaRPr lang="en-IN" sz="1400">
                        <a:solidFill>
                          <a:srgbClr val="00B0F0"/>
                        </a:solidFill>
                        <a:effectLst/>
                      </a:endParaRPr>
                    </a:p>
                    <a:p>
                      <a:pPr algn="l">
                        <a:lnSpc>
                          <a:spcPct val="150000"/>
                        </a:lnSpc>
                        <a:spcAft>
                          <a:spcPts val="1000"/>
                        </a:spcAft>
                      </a:pPr>
                      <a:r>
                        <a:rPr lang="en-US" sz="1400">
                          <a:solidFill>
                            <a:srgbClr val="00B0F0"/>
                          </a:solidFill>
                          <a:effectLst/>
                        </a:rPr>
                        <a:t> </a:t>
                      </a:r>
                      <a:endParaRPr lang="en-IN" sz="1400">
                        <a:solidFill>
                          <a:srgbClr val="00B0F0"/>
                        </a:solidFill>
                        <a:effectLst/>
                        <a:latin typeface="Calibri"/>
                        <a:ea typeface="Calibri"/>
                        <a:cs typeface="Times New Roman"/>
                      </a:endParaRPr>
                    </a:p>
                  </a:txBody>
                  <a:tcPr marL="68580" marR="68580" marT="0" marB="0" anchor="ctr">
                    <a:solidFill>
                      <a:schemeClr val="bg2"/>
                    </a:solidFill>
                  </a:tcPr>
                </a:tc>
                <a:tc>
                  <a:txBody>
                    <a:bodyPr/>
                    <a:lstStyle/>
                    <a:p>
                      <a:pPr algn="l">
                        <a:lnSpc>
                          <a:spcPct val="150000"/>
                        </a:lnSpc>
                        <a:spcAft>
                          <a:spcPts val="1000"/>
                        </a:spcAft>
                      </a:pPr>
                      <a:r>
                        <a:rPr lang="en-US" sz="1400" dirty="0" err="1">
                          <a:solidFill>
                            <a:srgbClr val="00B0F0"/>
                          </a:solidFill>
                          <a:effectLst/>
                        </a:rPr>
                        <a:t>NetBeans</a:t>
                      </a:r>
                      <a:r>
                        <a:rPr lang="en-US" sz="1400" dirty="0">
                          <a:solidFill>
                            <a:srgbClr val="00B0F0"/>
                          </a:solidFill>
                          <a:effectLst/>
                        </a:rPr>
                        <a:t> IDE 6.9.1</a:t>
                      </a:r>
                      <a:endParaRPr lang="en-IN" sz="1400" dirty="0">
                        <a:solidFill>
                          <a:srgbClr val="00B0F0"/>
                        </a:solidFill>
                        <a:effectLst/>
                        <a:latin typeface="Calibri"/>
                        <a:ea typeface="Calibri"/>
                        <a:cs typeface="Times New Roman"/>
                      </a:endParaRPr>
                    </a:p>
                  </a:txBody>
                  <a:tcPr marL="68580" marR="68580" marT="0" marB="0">
                    <a:solidFill>
                      <a:schemeClr val="bg2"/>
                    </a:solidFill>
                  </a:tcPr>
                </a:tc>
              </a:tr>
            </a:tbl>
          </a:graphicData>
        </a:graphic>
      </p:graphicFrame>
    </p:spTree>
    <p:extLst>
      <p:ext uri="{BB962C8B-B14F-4D97-AF65-F5344CB8AC3E}">
        <p14:creationId xmlns:p14="http://schemas.microsoft.com/office/powerpoint/2010/main" val="3123605378"/>
      </p:ext>
    </p:extLst>
  </p:cSld>
  <p:clrMapOvr>
    <a:masterClrMapping/>
  </p:clrMapOvr>
  <p:transition spd="slow">
    <p:randomBar dir="vert"/>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half" idx="2"/>
          </p:nvPr>
        </p:nvSpPr>
        <p:spPr/>
        <p:txBody>
          <a:bodyPr/>
          <a:lstStyle/>
          <a:p>
            <a:r>
              <a:rPr lang="en-US" dirty="0" smtClean="0"/>
              <a:t>To avoid duplication in the cart and bill an error message is shown which tells the item you are trying to add is already in the cart.</a:t>
            </a:r>
            <a:endParaRPr lang="en-IN" dirty="0"/>
          </a:p>
        </p:txBody>
      </p:sp>
      <p:pic>
        <p:nvPicPr>
          <p:cNvPr id="5" name="Picture Placeholder 4"/>
          <p:cNvPicPr>
            <a:picLocks noGrp="1" noChangeAspect="1"/>
          </p:cNvPicPr>
          <p:nvPr>
            <p:ph type="pic" idx="1"/>
          </p:nvPr>
        </p:nvPicPr>
        <p:blipFill>
          <a:blip r:embed="rId2">
            <a:extLst>
              <a:ext uri="{28A0092B-C50C-407E-A947-70E740481C1C}">
                <a14:useLocalDpi xmlns:a14="http://schemas.microsoft.com/office/drawing/2010/main" val="0"/>
              </a:ext>
            </a:extLst>
          </a:blip>
          <a:srcRect t="5276" b="5276"/>
          <a:stretch>
            <a:fillRect/>
          </a:stretch>
        </p:blipFill>
        <p:spPr/>
      </p:pic>
      <p:sp>
        <p:nvSpPr>
          <p:cNvPr id="4" name="Title 3"/>
          <p:cNvSpPr>
            <a:spLocks noGrp="1"/>
          </p:cNvSpPr>
          <p:nvPr>
            <p:ph type="title"/>
          </p:nvPr>
        </p:nvSpPr>
        <p:spPr/>
        <p:txBody>
          <a:bodyPr/>
          <a:lstStyle/>
          <a:p>
            <a:r>
              <a:rPr lang="en-US" dirty="0" smtClean="0"/>
              <a:t>THE SELECTION PROCESS</a:t>
            </a:r>
            <a:endParaRPr lang="en-IN" dirty="0"/>
          </a:p>
        </p:txBody>
      </p:sp>
    </p:spTree>
    <p:extLst>
      <p:ext uri="{BB962C8B-B14F-4D97-AF65-F5344CB8AC3E}">
        <p14:creationId xmlns:p14="http://schemas.microsoft.com/office/powerpoint/2010/main" val="611509325"/>
      </p:ext>
    </p:extLst>
  </p:cSld>
  <p:clrMapOvr>
    <a:masterClrMapping/>
  </p:clrMapOvr>
  <p:transition spd="slow">
    <p:randomBar dir="vert"/>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half" idx="2"/>
          </p:nvPr>
        </p:nvSpPr>
        <p:spPr/>
        <p:txBody>
          <a:bodyPr/>
          <a:lstStyle/>
          <a:p>
            <a:r>
              <a:rPr lang="en-US" dirty="0" smtClean="0"/>
              <a:t>The shopping cart has all the items selected by the user. The user can review his selected items by clicking on their icons in the </a:t>
            </a:r>
            <a:r>
              <a:rPr lang="en-US" dirty="0" err="1" smtClean="0"/>
              <a:t>scrollpane</a:t>
            </a:r>
            <a:r>
              <a:rPr lang="en-US" dirty="0" smtClean="0"/>
              <a:t>.</a:t>
            </a:r>
            <a:endParaRPr lang="en-IN" dirty="0"/>
          </a:p>
        </p:txBody>
      </p:sp>
      <p:pic>
        <p:nvPicPr>
          <p:cNvPr id="5" name="Picture Placeholder 4"/>
          <p:cNvPicPr>
            <a:picLocks noGrp="1" noChangeAspect="1"/>
          </p:cNvPicPr>
          <p:nvPr>
            <p:ph type="pic" idx="1"/>
          </p:nvPr>
        </p:nvPicPr>
        <p:blipFill>
          <a:blip r:embed="rId2">
            <a:extLst>
              <a:ext uri="{28A0092B-C50C-407E-A947-70E740481C1C}">
                <a14:useLocalDpi xmlns:a14="http://schemas.microsoft.com/office/drawing/2010/main" val="0"/>
              </a:ext>
            </a:extLst>
          </a:blip>
          <a:srcRect t="5276" b="5276"/>
          <a:stretch>
            <a:fillRect/>
          </a:stretch>
        </p:blipFill>
        <p:spPr/>
      </p:pic>
      <p:sp>
        <p:nvSpPr>
          <p:cNvPr id="4" name="Title 3"/>
          <p:cNvSpPr>
            <a:spLocks noGrp="1"/>
          </p:cNvSpPr>
          <p:nvPr>
            <p:ph type="title"/>
          </p:nvPr>
        </p:nvSpPr>
        <p:spPr/>
        <p:txBody>
          <a:bodyPr/>
          <a:lstStyle/>
          <a:p>
            <a:r>
              <a:rPr lang="en-US" dirty="0" smtClean="0"/>
              <a:t>Shopping cart</a:t>
            </a:r>
            <a:endParaRPr lang="en-IN" dirty="0"/>
          </a:p>
        </p:txBody>
      </p:sp>
    </p:spTree>
    <p:extLst>
      <p:ext uri="{BB962C8B-B14F-4D97-AF65-F5344CB8AC3E}">
        <p14:creationId xmlns:p14="http://schemas.microsoft.com/office/powerpoint/2010/main" val="153148904"/>
      </p:ext>
    </p:extLst>
  </p:cSld>
  <p:clrMapOvr>
    <a:masterClrMapping/>
  </p:clrMapOvr>
  <p:transition spd="slow">
    <p:randomBar dir="vert"/>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half" idx="2"/>
          </p:nvPr>
        </p:nvSpPr>
        <p:spPr/>
        <p:txBody>
          <a:bodyPr/>
          <a:lstStyle/>
          <a:p>
            <a:r>
              <a:rPr lang="en-US" dirty="0" smtClean="0"/>
              <a:t>The user can update the quantity from the </a:t>
            </a:r>
            <a:r>
              <a:rPr lang="en-US" dirty="0" err="1" smtClean="0"/>
              <a:t>JSpinner</a:t>
            </a:r>
            <a:r>
              <a:rPr lang="en-US" dirty="0" smtClean="0"/>
              <a:t> and click on the Update button. </a:t>
            </a:r>
            <a:endParaRPr lang="en-IN" dirty="0"/>
          </a:p>
        </p:txBody>
      </p:sp>
      <p:pic>
        <p:nvPicPr>
          <p:cNvPr id="5" name="Picture Placeholder 4"/>
          <p:cNvPicPr>
            <a:picLocks noGrp="1" noChangeAspect="1"/>
          </p:cNvPicPr>
          <p:nvPr>
            <p:ph type="pic" idx="1"/>
          </p:nvPr>
        </p:nvPicPr>
        <p:blipFill>
          <a:blip r:embed="rId2">
            <a:extLst>
              <a:ext uri="{28A0092B-C50C-407E-A947-70E740481C1C}">
                <a14:useLocalDpi xmlns:a14="http://schemas.microsoft.com/office/drawing/2010/main" val="0"/>
              </a:ext>
            </a:extLst>
          </a:blip>
          <a:stretch>
            <a:fillRect/>
          </a:stretch>
        </p:blipFill>
        <p:spPr>
          <a:xfrm>
            <a:off x="685800" y="189968"/>
            <a:ext cx="7772400" cy="4389120"/>
          </a:xfrm>
        </p:spPr>
      </p:pic>
      <p:sp>
        <p:nvSpPr>
          <p:cNvPr id="4" name="Title 3"/>
          <p:cNvSpPr>
            <a:spLocks noGrp="1"/>
          </p:cNvSpPr>
          <p:nvPr>
            <p:ph type="title"/>
          </p:nvPr>
        </p:nvSpPr>
        <p:spPr/>
        <p:txBody>
          <a:bodyPr/>
          <a:lstStyle/>
          <a:p>
            <a:r>
              <a:rPr lang="en-US" dirty="0" smtClean="0"/>
              <a:t>Shopping cart</a:t>
            </a:r>
            <a:endParaRPr lang="en-IN" dirty="0"/>
          </a:p>
        </p:txBody>
      </p:sp>
    </p:spTree>
    <p:extLst>
      <p:ext uri="{BB962C8B-B14F-4D97-AF65-F5344CB8AC3E}">
        <p14:creationId xmlns:p14="http://schemas.microsoft.com/office/powerpoint/2010/main" val="2644595641"/>
      </p:ext>
    </p:extLst>
  </p:cSld>
  <p:clrMapOvr>
    <a:masterClrMapping/>
  </p:clrMapOvr>
  <p:transition spd="slow">
    <p:randomBar dir="vert"/>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half" idx="2"/>
          </p:nvPr>
        </p:nvSpPr>
        <p:spPr/>
        <p:txBody>
          <a:bodyPr/>
          <a:lstStyle/>
          <a:p>
            <a:r>
              <a:rPr lang="en-US" dirty="0" smtClean="0"/>
              <a:t>The bill is automatically generated on the basis of the items added to the cart. Each bill is assigned a unique self-generated bill number from the backend.</a:t>
            </a:r>
            <a:endParaRPr lang="en-IN" dirty="0"/>
          </a:p>
        </p:txBody>
      </p:sp>
      <p:pic>
        <p:nvPicPr>
          <p:cNvPr id="5" name="Picture Placeholder 4"/>
          <p:cNvPicPr>
            <a:picLocks noGrp="1" noChangeAspect="1"/>
          </p:cNvPicPr>
          <p:nvPr>
            <p:ph type="pic" idx="1"/>
          </p:nvPr>
        </p:nvPicPr>
        <p:blipFill>
          <a:blip r:embed="rId2">
            <a:extLst>
              <a:ext uri="{28A0092B-C50C-407E-A947-70E740481C1C}">
                <a14:useLocalDpi xmlns:a14="http://schemas.microsoft.com/office/drawing/2010/main" val="0"/>
              </a:ext>
            </a:extLst>
          </a:blip>
          <a:srcRect t="5276" b="5276"/>
          <a:stretch>
            <a:fillRect/>
          </a:stretch>
        </p:blipFill>
        <p:spPr/>
      </p:pic>
      <p:sp>
        <p:nvSpPr>
          <p:cNvPr id="4" name="Title 3"/>
          <p:cNvSpPr>
            <a:spLocks noGrp="1"/>
          </p:cNvSpPr>
          <p:nvPr>
            <p:ph type="title"/>
          </p:nvPr>
        </p:nvSpPr>
        <p:spPr/>
        <p:txBody>
          <a:bodyPr/>
          <a:lstStyle/>
          <a:p>
            <a:r>
              <a:rPr lang="en-US" dirty="0" smtClean="0"/>
              <a:t>Billing</a:t>
            </a:r>
            <a:endParaRPr lang="en-IN" dirty="0"/>
          </a:p>
        </p:txBody>
      </p:sp>
      <p:grpSp>
        <p:nvGrpSpPr>
          <p:cNvPr id="8" name="Group 7"/>
          <p:cNvGrpSpPr/>
          <p:nvPr/>
        </p:nvGrpSpPr>
        <p:grpSpPr>
          <a:xfrm>
            <a:off x="3275856" y="216465"/>
            <a:ext cx="1387655" cy="836271"/>
            <a:chOff x="3275856" y="216465"/>
            <a:chExt cx="1387655" cy="836271"/>
          </a:xfrm>
        </p:grpSpPr>
        <p:sp>
          <p:nvSpPr>
            <p:cNvPr id="6" name="Donut 5"/>
            <p:cNvSpPr/>
            <p:nvPr/>
          </p:nvSpPr>
          <p:spPr>
            <a:xfrm>
              <a:off x="3275856" y="620688"/>
              <a:ext cx="504056" cy="432048"/>
            </a:xfrm>
            <a:prstGeom prst="donut">
              <a:avLst>
                <a:gd name="adj" fmla="val 5674"/>
              </a:avLst>
            </a:prstGeom>
            <a:ln w="0" cmpd="sng"/>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7" name="Oval Callout 6"/>
            <p:cNvSpPr/>
            <p:nvPr/>
          </p:nvSpPr>
          <p:spPr>
            <a:xfrm>
              <a:off x="3799415" y="216465"/>
              <a:ext cx="864096" cy="576064"/>
            </a:xfrm>
            <a:prstGeom prst="wedgeEllipseCallout">
              <a:avLst>
                <a:gd name="adj1" fmla="val -45845"/>
                <a:gd name="adj2" fmla="val 4085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dirty="0" smtClean="0"/>
                <a:t>Unique bill number generated from the backend</a:t>
              </a:r>
              <a:endParaRPr lang="en-IN" sz="600" dirty="0"/>
            </a:p>
          </p:txBody>
        </p:sp>
      </p:grpSp>
    </p:spTree>
    <p:extLst>
      <p:ext uri="{BB962C8B-B14F-4D97-AF65-F5344CB8AC3E}">
        <p14:creationId xmlns:p14="http://schemas.microsoft.com/office/powerpoint/2010/main" val="936379889"/>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half" idx="2"/>
          </p:nvPr>
        </p:nvSpPr>
        <p:spPr/>
        <p:txBody>
          <a:bodyPr/>
          <a:lstStyle/>
          <a:p>
            <a:r>
              <a:rPr lang="en-US" dirty="0" smtClean="0"/>
              <a:t>The bill can also be printed after saving to the database from the print button.</a:t>
            </a:r>
            <a:endParaRPr lang="en-IN" dirty="0"/>
          </a:p>
        </p:txBody>
      </p:sp>
      <p:pic>
        <p:nvPicPr>
          <p:cNvPr id="5" name="Picture Placeholder 4"/>
          <p:cNvPicPr>
            <a:picLocks noGrp="1" noChangeAspect="1"/>
          </p:cNvPicPr>
          <p:nvPr>
            <p:ph type="pic" idx="1"/>
          </p:nvPr>
        </p:nvPicPr>
        <p:blipFill>
          <a:blip r:embed="rId2">
            <a:extLst>
              <a:ext uri="{28A0092B-C50C-407E-A947-70E740481C1C}">
                <a14:useLocalDpi xmlns:a14="http://schemas.microsoft.com/office/drawing/2010/main" val="0"/>
              </a:ext>
            </a:extLst>
          </a:blip>
          <a:stretch>
            <a:fillRect/>
          </a:stretch>
        </p:blipFill>
        <p:spPr>
          <a:xfrm>
            <a:off x="685800" y="189968"/>
            <a:ext cx="7772400" cy="4389120"/>
          </a:xfrm>
        </p:spPr>
      </p:pic>
      <p:sp>
        <p:nvSpPr>
          <p:cNvPr id="4" name="Title 3"/>
          <p:cNvSpPr>
            <a:spLocks noGrp="1"/>
          </p:cNvSpPr>
          <p:nvPr>
            <p:ph type="title"/>
          </p:nvPr>
        </p:nvSpPr>
        <p:spPr/>
        <p:txBody>
          <a:bodyPr/>
          <a:lstStyle/>
          <a:p>
            <a:r>
              <a:rPr lang="en-US" dirty="0" smtClean="0"/>
              <a:t>Billing</a:t>
            </a:r>
            <a:endParaRPr lang="en-IN" dirty="0"/>
          </a:p>
        </p:txBody>
      </p:sp>
    </p:spTree>
    <p:extLst>
      <p:ext uri="{BB962C8B-B14F-4D97-AF65-F5344CB8AC3E}">
        <p14:creationId xmlns:p14="http://schemas.microsoft.com/office/powerpoint/2010/main" val="625126637"/>
      </p:ext>
    </p:extLst>
  </p:cSld>
  <p:clrMapOvr>
    <a:masterClrMapping/>
  </p:clrMapOvr>
  <p:transition spd="slow">
    <p:randomBar dir="vert"/>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half" idx="2"/>
          </p:nvPr>
        </p:nvSpPr>
        <p:spPr/>
        <p:txBody>
          <a:bodyPr/>
          <a:lstStyle/>
          <a:p>
            <a:r>
              <a:rPr lang="en-US" dirty="0" smtClean="0"/>
              <a:t>This privilege is given to the admin only.</a:t>
            </a:r>
            <a:endParaRPr lang="en-IN" dirty="0"/>
          </a:p>
        </p:txBody>
      </p:sp>
      <p:pic>
        <p:nvPicPr>
          <p:cNvPr id="5" name="Picture Placeholder 4"/>
          <p:cNvPicPr>
            <a:picLocks noGrp="1" noChangeAspect="1"/>
          </p:cNvPicPr>
          <p:nvPr>
            <p:ph type="pic" idx="1"/>
          </p:nvPr>
        </p:nvPicPr>
        <p:blipFill>
          <a:blip r:embed="rId2">
            <a:extLst>
              <a:ext uri="{28A0092B-C50C-407E-A947-70E740481C1C}">
                <a14:useLocalDpi xmlns:a14="http://schemas.microsoft.com/office/drawing/2010/main" val="0"/>
              </a:ext>
            </a:extLst>
          </a:blip>
          <a:srcRect t="5276" b="5276"/>
          <a:stretch>
            <a:fillRect/>
          </a:stretch>
        </p:blipFill>
        <p:spPr/>
      </p:pic>
      <p:sp>
        <p:nvSpPr>
          <p:cNvPr id="4" name="Title 3"/>
          <p:cNvSpPr>
            <a:spLocks noGrp="1"/>
          </p:cNvSpPr>
          <p:nvPr>
            <p:ph type="title"/>
          </p:nvPr>
        </p:nvSpPr>
        <p:spPr/>
        <p:txBody>
          <a:bodyPr/>
          <a:lstStyle/>
          <a:p>
            <a:r>
              <a:rPr lang="en-US" dirty="0" smtClean="0"/>
              <a:t>Add Item</a:t>
            </a:r>
            <a:endParaRPr lang="en-IN" dirty="0"/>
          </a:p>
        </p:txBody>
      </p:sp>
    </p:spTree>
    <p:extLst>
      <p:ext uri="{BB962C8B-B14F-4D97-AF65-F5344CB8AC3E}">
        <p14:creationId xmlns:p14="http://schemas.microsoft.com/office/powerpoint/2010/main" val="634301237"/>
      </p:ext>
    </p:extLst>
  </p:cSld>
  <p:clrMapOvr>
    <a:masterClrMapping/>
  </p:clrMapOvr>
  <p:transition spd="slow">
    <p:randomBar dir="vert"/>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half" idx="2"/>
          </p:nvPr>
        </p:nvSpPr>
        <p:spPr/>
        <p:txBody>
          <a:bodyPr/>
          <a:lstStyle/>
          <a:p>
            <a:r>
              <a:rPr lang="en-US" dirty="0" smtClean="0"/>
              <a:t>To add an item the admin has to click on select image button which will open a </a:t>
            </a:r>
            <a:r>
              <a:rPr lang="en-US" dirty="0" err="1" smtClean="0"/>
              <a:t>Jopen</a:t>
            </a:r>
            <a:r>
              <a:rPr lang="en-US" dirty="0" smtClean="0"/>
              <a:t> Dialog Box from which he can select the image.</a:t>
            </a:r>
            <a:endParaRPr lang="en-IN" dirty="0"/>
          </a:p>
        </p:txBody>
      </p:sp>
      <p:pic>
        <p:nvPicPr>
          <p:cNvPr id="5" name="Picture Placeholder 4"/>
          <p:cNvPicPr>
            <a:picLocks noGrp="1" noChangeAspect="1"/>
          </p:cNvPicPr>
          <p:nvPr>
            <p:ph type="pic" idx="1"/>
          </p:nvPr>
        </p:nvPicPr>
        <p:blipFill>
          <a:blip r:embed="rId2">
            <a:extLst>
              <a:ext uri="{28A0092B-C50C-407E-A947-70E740481C1C}">
                <a14:useLocalDpi xmlns:a14="http://schemas.microsoft.com/office/drawing/2010/main" val="0"/>
              </a:ext>
            </a:extLst>
          </a:blip>
          <a:stretch>
            <a:fillRect/>
          </a:stretch>
        </p:blipFill>
        <p:spPr>
          <a:xfrm>
            <a:off x="685800" y="189968"/>
            <a:ext cx="7772400" cy="4389120"/>
          </a:xfrm>
        </p:spPr>
      </p:pic>
      <p:sp>
        <p:nvSpPr>
          <p:cNvPr id="4" name="Title 3"/>
          <p:cNvSpPr>
            <a:spLocks noGrp="1"/>
          </p:cNvSpPr>
          <p:nvPr>
            <p:ph type="title"/>
          </p:nvPr>
        </p:nvSpPr>
        <p:spPr/>
        <p:txBody>
          <a:bodyPr/>
          <a:lstStyle/>
          <a:p>
            <a:r>
              <a:rPr lang="en-US" dirty="0" smtClean="0"/>
              <a:t>Add Item</a:t>
            </a:r>
            <a:endParaRPr lang="en-IN" dirty="0"/>
          </a:p>
        </p:txBody>
      </p:sp>
    </p:spTree>
    <p:extLst>
      <p:ext uri="{BB962C8B-B14F-4D97-AF65-F5344CB8AC3E}">
        <p14:creationId xmlns:p14="http://schemas.microsoft.com/office/powerpoint/2010/main" val="1939983290"/>
      </p:ext>
    </p:extLst>
  </p:cSld>
  <p:clrMapOvr>
    <a:masterClrMapping/>
  </p:clrMapOvr>
  <p:transition spd="slow">
    <p:randomBar dir="vert"/>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half" idx="2"/>
          </p:nvPr>
        </p:nvSpPr>
        <p:spPr/>
        <p:txBody>
          <a:bodyPr>
            <a:normAutofit lnSpcReduction="10000"/>
          </a:bodyPr>
          <a:lstStyle/>
          <a:p>
            <a:r>
              <a:rPr lang="en-US" dirty="0" smtClean="0"/>
              <a:t>After selecting the image the admin has to enter the Product Id and cost which he wishes to a lot to the item. As the product id is to be unique so a duplicate product id gives an error. </a:t>
            </a:r>
            <a:endParaRPr lang="en-IN" dirty="0"/>
          </a:p>
        </p:txBody>
      </p:sp>
      <p:pic>
        <p:nvPicPr>
          <p:cNvPr id="5" name="Picture Placeholder 4"/>
          <p:cNvPicPr>
            <a:picLocks noGrp="1" noChangeAspect="1"/>
          </p:cNvPicPr>
          <p:nvPr>
            <p:ph type="pic" idx="1"/>
          </p:nvPr>
        </p:nvPicPr>
        <p:blipFill>
          <a:blip r:embed="rId2">
            <a:extLst>
              <a:ext uri="{28A0092B-C50C-407E-A947-70E740481C1C}">
                <a14:useLocalDpi xmlns:a14="http://schemas.microsoft.com/office/drawing/2010/main" val="0"/>
              </a:ext>
            </a:extLst>
          </a:blip>
          <a:stretch>
            <a:fillRect/>
          </a:stretch>
        </p:blipFill>
        <p:spPr>
          <a:xfrm>
            <a:off x="685800" y="189968"/>
            <a:ext cx="7772400" cy="4389120"/>
          </a:xfrm>
        </p:spPr>
      </p:pic>
      <p:sp>
        <p:nvSpPr>
          <p:cNvPr id="4" name="Title 3"/>
          <p:cNvSpPr>
            <a:spLocks noGrp="1"/>
          </p:cNvSpPr>
          <p:nvPr>
            <p:ph type="title"/>
          </p:nvPr>
        </p:nvSpPr>
        <p:spPr/>
        <p:txBody>
          <a:bodyPr/>
          <a:lstStyle/>
          <a:p>
            <a:r>
              <a:rPr lang="en-US" dirty="0" smtClean="0"/>
              <a:t>Add Item</a:t>
            </a:r>
            <a:endParaRPr lang="en-IN" dirty="0"/>
          </a:p>
        </p:txBody>
      </p:sp>
    </p:spTree>
    <p:extLst>
      <p:ext uri="{BB962C8B-B14F-4D97-AF65-F5344CB8AC3E}">
        <p14:creationId xmlns:p14="http://schemas.microsoft.com/office/powerpoint/2010/main" val="2623883129"/>
      </p:ext>
    </p:extLst>
  </p:cSld>
  <p:clrMapOvr>
    <a:masterClrMapping/>
  </p:clrMapOvr>
  <p:transition spd="slow">
    <p:randomBar dir="vert"/>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half" idx="2"/>
          </p:nvPr>
        </p:nvSpPr>
        <p:spPr/>
        <p:txBody>
          <a:bodyPr>
            <a:normAutofit/>
          </a:bodyPr>
          <a:lstStyle/>
          <a:p>
            <a:r>
              <a:rPr lang="en-US" dirty="0" smtClean="0"/>
              <a:t>On submission the item is added to the database and 2 image files of size 70X70 and 350X350 pixels are dynamically created in the source folder.</a:t>
            </a:r>
            <a:endParaRPr lang="en-IN" dirty="0"/>
          </a:p>
        </p:txBody>
      </p:sp>
      <p:pic>
        <p:nvPicPr>
          <p:cNvPr id="5" name="Picture Placeholder 4"/>
          <p:cNvPicPr>
            <a:picLocks noGrp="1" noChangeAspect="1"/>
          </p:cNvPicPr>
          <p:nvPr>
            <p:ph type="pic" idx="1"/>
          </p:nvPr>
        </p:nvPicPr>
        <p:blipFill>
          <a:blip r:embed="rId2">
            <a:extLst>
              <a:ext uri="{28A0092B-C50C-407E-A947-70E740481C1C}">
                <a14:useLocalDpi xmlns:a14="http://schemas.microsoft.com/office/drawing/2010/main" val="0"/>
              </a:ext>
            </a:extLst>
          </a:blip>
          <a:stretch>
            <a:fillRect/>
          </a:stretch>
        </p:blipFill>
        <p:spPr>
          <a:xfrm>
            <a:off x="685800" y="189968"/>
            <a:ext cx="7772400" cy="4389120"/>
          </a:xfrm>
        </p:spPr>
      </p:pic>
      <p:sp>
        <p:nvSpPr>
          <p:cNvPr id="4" name="Title 3"/>
          <p:cNvSpPr>
            <a:spLocks noGrp="1"/>
          </p:cNvSpPr>
          <p:nvPr>
            <p:ph type="title"/>
          </p:nvPr>
        </p:nvSpPr>
        <p:spPr/>
        <p:txBody>
          <a:bodyPr/>
          <a:lstStyle/>
          <a:p>
            <a:r>
              <a:rPr lang="en-US" dirty="0" smtClean="0"/>
              <a:t>Add Item</a:t>
            </a:r>
            <a:endParaRPr lang="en-IN" dirty="0"/>
          </a:p>
        </p:txBody>
      </p:sp>
    </p:spTree>
    <p:extLst>
      <p:ext uri="{BB962C8B-B14F-4D97-AF65-F5344CB8AC3E}">
        <p14:creationId xmlns:p14="http://schemas.microsoft.com/office/powerpoint/2010/main" val="531808799"/>
      </p:ext>
    </p:extLst>
  </p:cSld>
  <p:clrMapOvr>
    <a:masterClrMapping/>
  </p:clrMapOvr>
  <p:transition spd="slow">
    <p:randomBar dir="vert"/>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half" idx="2"/>
          </p:nvPr>
        </p:nvSpPr>
        <p:spPr/>
        <p:txBody>
          <a:bodyPr/>
          <a:lstStyle/>
          <a:p>
            <a:r>
              <a:rPr lang="en-US" dirty="0" smtClean="0"/>
              <a:t>This privilege is given to admin only. The admin has to enter the product id and click on browse. Its preview will appear on the right hand side.</a:t>
            </a:r>
            <a:endParaRPr lang="en-IN" dirty="0"/>
          </a:p>
        </p:txBody>
      </p:sp>
      <p:pic>
        <p:nvPicPr>
          <p:cNvPr id="5" name="Picture Placeholder 4"/>
          <p:cNvPicPr>
            <a:picLocks noGrp="1" noChangeAspect="1"/>
          </p:cNvPicPr>
          <p:nvPr>
            <p:ph type="pic" idx="1"/>
          </p:nvPr>
        </p:nvPicPr>
        <p:blipFill>
          <a:blip r:embed="rId2">
            <a:extLst>
              <a:ext uri="{28A0092B-C50C-407E-A947-70E740481C1C}">
                <a14:useLocalDpi xmlns:a14="http://schemas.microsoft.com/office/drawing/2010/main" val="0"/>
              </a:ext>
            </a:extLst>
          </a:blip>
          <a:srcRect t="5276" b="5276"/>
          <a:stretch>
            <a:fillRect/>
          </a:stretch>
        </p:blipFill>
        <p:spPr/>
      </p:pic>
      <p:sp>
        <p:nvSpPr>
          <p:cNvPr id="4" name="Title 3"/>
          <p:cNvSpPr>
            <a:spLocks noGrp="1"/>
          </p:cNvSpPr>
          <p:nvPr>
            <p:ph type="title"/>
          </p:nvPr>
        </p:nvSpPr>
        <p:spPr/>
        <p:txBody>
          <a:bodyPr/>
          <a:lstStyle/>
          <a:p>
            <a:r>
              <a:rPr lang="en-US" dirty="0" smtClean="0"/>
              <a:t>REMOVE ITEM</a:t>
            </a:r>
            <a:endParaRPr lang="en-IN" dirty="0"/>
          </a:p>
        </p:txBody>
      </p:sp>
    </p:spTree>
    <p:extLst>
      <p:ext uri="{BB962C8B-B14F-4D97-AF65-F5344CB8AC3E}">
        <p14:creationId xmlns:p14="http://schemas.microsoft.com/office/powerpoint/2010/main" val="3916022711"/>
      </p:ext>
    </p:extLst>
  </p:cSld>
  <p:clrMapOvr>
    <a:masterClrMapping/>
  </p:clrMapOvr>
  <p:transition spd="slow">
    <p:randomBar dir="vert"/>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a:bodyPr>
          <a:lstStyle/>
          <a:p>
            <a:r>
              <a:rPr lang="en-IN" dirty="0"/>
              <a:t>The AUTOMATED CLOTH CONFIGURATION SYSTEM is a fully functional desktop application implemented in JAVA using SQL as a backend. It has two ends </a:t>
            </a:r>
            <a:endParaRPr lang="en-IN" b="1" dirty="0"/>
          </a:p>
          <a:p>
            <a:pPr marL="109728" indent="0">
              <a:buNone/>
            </a:pPr>
            <a:r>
              <a:rPr lang="en-IN" dirty="0"/>
              <a:t> </a:t>
            </a:r>
            <a:endParaRPr lang="en-IN" b="1" dirty="0"/>
          </a:p>
          <a:p>
            <a:r>
              <a:rPr lang="en-IN" dirty="0"/>
              <a:t>Admin End: The admin is the owner of the system. He has access to prohibited sections of the system like “Add Item”, “Remove Item”, etc.</a:t>
            </a:r>
            <a:endParaRPr lang="en-IN" b="1" dirty="0"/>
          </a:p>
          <a:p>
            <a:pPr marL="109728" indent="0">
              <a:buNone/>
            </a:pPr>
            <a:endParaRPr lang="en-IN" b="1" dirty="0"/>
          </a:p>
          <a:p>
            <a:r>
              <a:rPr lang="en-IN" dirty="0"/>
              <a:t>User End: The user is any ordinary customer who wishes to purchase tem from the store. </a:t>
            </a:r>
            <a:endParaRPr lang="en-IN" b="1" dirty="0"/>
          </a:p>
          <a:p>
            <a:endParaRPr lang="en-IN" dirty="0"/>
          </a:p>
        </p:txBody>
      </p:sp>
      <p:sp>
        <p:nvSpPr>
          <p:cNvPr id="3" name="Title 2"/>
          <p:cNvSpPr>
            <a:spLocks noGrp="1"/>
          </p:cNvSpPr>
          <p:nvPr>
            <p:ph type="title"/>
          </p:nvPr>
        </p:nvSpPr>
        <p:spPr/>
        <p:txBody>
          <a:bodyPr/>
          <a:lstStyle/>
          <a:p>
            <a:r>
              <a:rPr lang="en-US" dirty="0" smtClean="0"/>
              <a:t>Module Details</a:t>
            </a:r>
            <a:endParaRPr lang="en-IN" dirty="0"/>
          </a:p>
        </p:txBody>
      </p:sp>
    </p:spTree>
    <p:extLst>
      <p:ext uri="{BB962C8B-B14F-4D97-AF65-F5344CB8AC3E}">
        <p14:creationId xmlns:p14="http://schemas.microsoft.com/office/powerpoint/2010/main" val="2604432194"/>
      </p:ext>
    </p:extLst>
  </p:cSld>
  <p:clrMapOvr>
    <a:masterClrMapping/>
  </p:clrMapOvr>
  <p:transition spd="slow">
    <p:randomBar dir="vert"/>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half" idx="2"/>
          </p:nvPr>
        </p:nvSpPr>
        <p:spPr/>
        <p:txBody>
          <a:bodyPr/>
          <a:lstStyle/>
          <a:p>
            <a:r>
              <a:rPr lang="en-US" dirty="0" smtClean="0"/>
              <a:t>On clicking submit the item is removed from the database.</a:t>
            </a:r>
            <a:endParaRPr lang="en-IN" dirty="0"/>
          </a:p>
        </p:txBody>
      </p:sp>
      <p:pic>
        <p:nvPicPr>
          <p:cNvPr id="5" name="Picture Placeholder 4"/>
          <p:cNvPicPr>
            <a:picLocks noGrp="1" noChangeAspect="1"/>
          </p:cNvPicPr>
          <p:nvPr>
            <p:ph type="pic" idx="1"/>
          </p:nvPr>
        </p:nvPicPr>
        <p:blipFill>
          <a:blip r:embed="rId2">
            <a:extLst>
              <a:ext uri="{28A0092B-C50C-407E-A947-70E740481C1C}">
                <a14:useLocalDpi xmlns:a14="http://schemas.microsoft.com/office/drawing/2010/main" val="0"/>
              </a:ext>
            </a:extLst>
          </a:blip>
          <a:stretch>
            <a:fillRect/>
          </a:stretch>
        </p:blipFill>
        <p:spPr>
          <a:xfrm>
            <a:off x="685800" y="189968"/>
            <a:ext cx="7772400" cy="4389120"/>
          </a:xfrm>
        </p:spPr>
      </p:pic>
      <p:sp>
        <p:nvSpPr>
          <p:cNvPr id="4" name="Title 3"/>
          <p:cNvSpPr>
            <a:spLocks noGrp="1"/>
          </p:cNvSpPr>
          <p:nvPr>
            <p:ph type="title"/>
          </p:nvPr>
        </p:nvSpPr>
        <p:spPr/>
        <p:txBody>
          <a:bodyPr/>
          <a:lstStyle/>
          <a:p>
            <a:r>
              <a:rPr lang="en-US" dirty="0" smtClean="0"/>
              <a:t>REMOVE ITEM</a:t>
            </a:r>
            <a:endParaRPr lang="en-IN" dirty="0"/>
          </a:p>
        </p:txBody>
      </p:sp>
    </p:spTree>
    <p:extLst>
      <p:ext uri="{BB962C8B-B14F-4D97-AF65-F5344CB8AC3E}">
        <p14:creationId xmlns:p14="http://schemas.microsoft.com/office/powerpoint/2010/main" val="3214165181"/>
      </p:ext>
    </p:extLst>
  </p:cSld>
  <p:clrMapOvr>
    <a:masterClrMapping/>
  </p:clrMapOvr>
  <p:transition spd="slow">
    <p:randomBar dir="vert"/>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half" idx="2"/>
          </p:nvPr>
        </p:nvSpPr>
        <p:spPr/>
        <p:txBody>
          <a:bodyPr/>
          <a:lstStyle/>
          <a:p>
            <a:r>
              <a:rPr lang="en-US" dirty="0" smtClean="0"/>
              <a:t>The about us dialog box shows the company information along with its logo.</a:t>
            </a:r>
            <a:endParaRPr lang="en-IN" dirty="0"/>
          </a:p>
        </p:txBody>
      </p:sp>
      <p:pic>
        <p:nvPicPr>
          <p:cNvPr id="5" name="Picture Placeholder 4"/>
          <p:cNvPicPr>
            <a:picLocks noGrp="1" noChangeAspect="1"/>
          </p:cNvPicPr>
          <p:nvPr>
            <p:ph type="pic" idx="1"/>
          </p:nvPr>
        </p:nvPicPr>
        <p:blipFill>
          <a:blip r:embed="rId2">
            <a:extLst>
              <a:ext uri="{28A0092B-C50C-407E-A947-70E740481C1C}">
                <a14:useLocalDpi xmlns:a14="http://schemas.microsoft.com/office/drawing/2010/main" val="0"/>
              </a:ext>
            </a:extLst>
          </a:blip>
          <a:srcRect t="5276" b="5276"/>
          <a:stretch>
            <a:fillRect/>
          </a:stretch>
        </p:blipFill>
        <p:spPr/>
      </p:pic>
      <p:sp>
        <p:nvSpPr>
          <p:cNvPr id="4" name="Title 3"/>
          <p:cNvSpPr>
            <a:spLocks noGrp="1"/>
          </p:cNvSpPr>
          <p:nvPr>
            <p:ph type="title"/>
          </p:nvPr>
        </p:nvSpPr>
        <p:spPr/>
        <p:txBody>
          <a:bodyPr/>
          <a:lstStyle/>
          <a:p>
            <a:r>
              <a:rPr lang="en-US" dirty="0" smtClean="0"/>
              <a:t>About us</a:t>
            </a:r>
            <a:endParaRPr lang="en-IN" dirty="0"/>
          </a:p>
        </p:txBody>
      </p:sp>
    </p:spTree>
    <p:extLst>
      <p:ext uri="{BB962C8B-B14F-4D97-AF65-F5344CB8AC3E}">
        <p14:creationId xmlns:p14="http://schemas.microsoft.com/office/powerpoint/2010/main" val="1991654468"/>
      </p:ext>
    </p:extLst>
  </p:cSld>
  <p:clrMapOvr>
    <a:masterClrMapping/>
  </p:clrMapOvr>
  <p:transition spd="slow">
    <p:randomBar dir="vert"/>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THANK YOU</a:t>
            </a:r>
            <a:endParaRPr lang="en-IN" dirty="0"/>
          </a:p>
        </p:txBody>
      </p:sp>
    </p:spTree>
    <p:extLst>
      <p:ext uri="{BB962C8B-B14F-4D97-AF65-F5344CB8AC3E}">
        <p14:creationId xmlns:p14="http://schemas.microsoft.com/office/powerpoint/2010/main" val="1171294701"/>
      </p:ext>
    </p:extLst>
  </p:cSld>
  <p:clrMapOvr>
    <a:masterClrMapping/>
  </p:clrMapOvr>
  <p:transition spd="slow">
    <p:randomBar dir="vert"/>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340768"/>
            <a:ext cx="8229600" cy="4896544"/>
          </a:xfrm>
        </p:spPr>
        <p:txBody>
          <a:bodyPr>
            <a:noAutofit/>
          </a:bodyPr>
          <a:lstStyle/>
          <a:p>
            <a:pPr lvl="0"/>
            <a:r>
              <a:rPr lang="en-IN" sz="1600" dirty="0"/>
              <a:t>Login:  To enter the system the user or admin have to enter their unique username and password assigned to them.</a:t>
            </a:r>
            <a:endParaRPr lang="en-IN" sz="1600" b="1" dirty="0"/>
          </a:p>
          <a:p>
            <a:pPr marL="109728" indent="0">
              <a:buNone/>
            </a:pPr>
            <a:endParaRPr lang="en-IN" sz="1600" b="1" dirty="0"/>
          </a:p>
          <a:p>
            <a:pPr lvl="0"/>
            <a:r>
              <a:rPr lang="en-IN" sz="1600" dirty="0"/>
              <a:t>New user: When a new user wants to access the system, he is given a user form to fill. On submission of  the credentials in the form his data goes to the database   </a:t>
            </a:r>
            <a:endParaRPr lang="en-IN" sz="1600" b="1" dirty="0"/>
          </a:p>
          <a:p>
            <a:pPr marL="109728" indent="0">
              <a:buNone/>
            </a:pPr>
            <a:endParaRPr lang="en-IN" sz="1600" dirty="0"/>
          </a:p>
          <a:p>
            <a:pPr lvl="0"/>
            <a:r>
              <a:rPr lang="en-IN" sz="1600" dirty="0"/>
              <a:t>Dynamic Selection: The user has to specify his colour and category specifications of the products he wishes to buy and the system produces a dynamic page according to his needs from which he can choose any item</a:t>
            </a:r>
            <a:endParaRPr lang="en-IN" sz="1600" b="1" dirty="0"/>
          </a:p>
          <a:p>
            <a:pPr marL="109728" indent="0">
              <a:buNone/>
            </a:pPr>
            <a:endParaRPr lang="en-IN" sz="1600" dirty="0"/>
          </a:p>
          <a:p>
            <a:pPr lvl="0"/>
            <a:r>
              <a:rPr lang="en-IN" sz="1600" dirty="0"/>
              <a:t>Cart: After selecting the item and specifying his quantity the item is to be added to the cart. From this cart the user may delete or update his selection.</a:t>
            </a:r>
            <a:endParaRPr lang="en-IN" sz="1600" b="1" dirty="0"/>
          </a:p>
          <a:p>
            <a:pPr marL="109728" indent="0">
              <a:buNone/>
            </a:pPr>
            <a:endParaRPr lang="en-IN" sz="1600" dirty="0"/>
          </a:p>
          <a:p>
            <a:pPr lvl="0"/>
            <a:r>
              <a:rPr lang="en-IN" sz="1600" dirty="0"/>
              <a:t>Billing: After the user has finalized his purchases, he has to get a bill of his items. The bill is generated dynamically as per the items in the cart. Each bill has a self-generated bill number which it gets from backend. The bill is first saved to the database and then a printout is taken.</a:t>
            </a:r>
            <a:endParaRPr lang="en-IN" sz="1600" b="1" dirty="0"/>
          </a:p>
          <a:p>
            <a:endParaRPr lang="en-IN" sz="1200" dirty="0"/>
          </a:p>
        </p:txBody>
      </p:sp>
      <p:sp>
        <p:nvSpPr>
          <p:cNvPr id="3" name="Title 2"/>
          <p:cNvSpPr>
            <a:spLocks noGrp="1"/>
          </p:cNvSpPr>
          <p:nvPr>
            <p:ph type="title"/>
          </p:nvPr>
        </p:nvSpPr>
        <p:spPr/>
        <p:txBody>
          <a:bodyPr/>
          <a:lstStyle/>
          <a:p>
            <a:r>
              <a:rPr lang="en-US" dirty="0" smtClean="0"/>
              <a:t>Module Details(Continued)</a:t>
            </a:r>
            <a:endParaRPr lang="en-IN" dirty="0"/>
          </a:p>
        </p:txBody>
      </p:sp>
    </p:spTree>
    <p:extLst>
      <p:ext uri="{BB962C8B-B14F-4D97-AF65-F5344CB8AC3E}">
        <p14:creationId xmlns:p14="http://schemas.microsoft.com/office/powerpoint/2010/main" val="3050273983"/>
      </p:ext>
    </p:extLst>
  </p:cSld>
  <p:clrMapOvr>
    <a:masterClrMapping/>
  </p:clrMapOvr>
  <p:transition spd="slow">
    <p:randomBar dir="vert"/>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lvl="0"/>
            <a:r>
              <a:rPr lang="en-IN" sz="1800" dirty="0"/>
              <a:t>Recent Purchases: In case the admin has logged in all the purchases made are available for viewing. Otherwise the user can view any purchases he has made in the past.</a:t>
            </a:r>
            <a:endParaRPr lang="en-IN" sz="1800" b="1" dirty="0"/>
          </a:p>
          <a:p>
            <a:pPr marL="109728" indent="0">
              <a:buNone/>
            </a:pPr>
            <a:r>
              <a:rPr lang="en-IN" sz="1800" b="1" dirty="0"/>
              <a:t> </a:t>
            </a:r>
            <a:endParaRPr lang="en-IN" sz="1800" dirty="0"/>
          </a:p>
          <a:p>
            <a:pPr lvl="0"/>
            <a:r>
              <a:rPr lang="en-IN" sz="1800" dirty="0"/>
              <a:t>Add Item: This privilege is available only to the admin. In this the admin can select an image of item he wishes to add to his collection. Then he has to specify the category, cost and id of his item. Then dynamically two image files of size 70X70 </a:t>
            </a:r>
            <a:r>
              <a:rPr lang="en-IN" sz="1800" dirty="0" err="1"/>
              <a:t>px</a:t>
            </a:r>
            <a:r>
              <a:rPr lang="en-IN" sz="1800" dirty="0"/>
              <a:t> and 350X350 </a:t>
            </a:r>
            <a:r>
              <a:rPr lang="en-IN" sz="1800" dirty="0" err="1"/>
              <a:t>px</a:t>
            </a:r>
            <a:r>
              <a:rPr lang="en-IN" sz="1800" dirty="0"/>
              <a:t> are generated and saved in the project folder and the database.</a:t>
            </a:r>
            <a:endParaRPr lang="en-IN" sz="1800" b="1" dirty="0"/>
          </a:p>
          <a:p>
            <a:pPr marL="109728" indent="0">
              <a:buNone/>
            </a:pPr>
            <a:endParaRPr lang="en-IN" sz="1800" dirty="0"/>
          </a:p>
          <a:p>
            <a:pPr lvl="0"/>
            <a:r>
              <a:rPr lang="en-IN" sz="1800" dirty="0"/>
              <a:t>Remove Item:  This privilege is available only to the admin. In this the admin has to specify the product id of the item and the item is deleted from the database.</a:t>
            </a:r>
            <a:endParaRPr lang="en-IN" sz="1800" b="1" dirty="0"/>
          </a:p>
          <a:p>
            <a:endParaRPr lang="en-IN" dirty="0"/>
          </a:p>
        </p:txBody>
      </p:sp>
      <p:sp>
        <p:nvSpPr>
          <p:cNvPr id="3" name="Title 2"/>
          <p:cNvSpPr>
            <a:spLocks noGrp="1"/>
          </p:cNvSpPr>
          <p:nvPr>
            <p:ph type="title"/>
          </p:nvPr>
        </p:nvSpPr>
        <p:spPr/>
        <p:txBody>
          <a:bodyPr/>
          <a:lstStyle/>
          <a:p>
            <a:r>
              <a:rPr lang="en-US" dirty="0" smtClean="0"/>
              <a:t>Module Details(Continued)</a:t>
            </a:r>
            <a:endParaRPr lang="en-IN" dirty="0"/>
          </a:p>
        </p:txBody>
      </p:sp>
    </p:spTree>
    <p:extLst>
      <p:ext uri="{BB962C8B-B14F-4D97-AF65-F5344CB8AC3E}">
        <p14:creationId xmlns:p14="http://schemas.microsoft.com/office/powerpoint/2010/main" val="3747904813"/>
      </p:ext>
    </p:extLst>
  </p:cSld>
  <p:clrMapOvr>
    <a:masterClrMapping/>
  </p:clrMapOvr>
  <p:transition spd="slow">
    <p:randomBar dir="vert"/>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62500" lnSpcReduction="20000"/>
          </a:bodyPr>
          <a:lstStyle/>
          <a:p>
            <a:pPr marL="109728" lvl="0" indent="0">
              <a:buNone/>
            </a:pPr>
            <a:r>
              <a:rPr lang="en-US" sz="3800" b="1" dirty="0">
                <a:solidFill>
                  <a:schemeClr val="accent1"/>
                </a:solidFill>
                <a:latin typeface="+mj-lt"/>
              </a:rPr>
              <a:t>JAVA:-</a:t>
            </a:r>
          </a:p>
          <a:p>
            <a:pPr lvl="0"/>
            <a:endParaRPr lang="en-US" b="1" dirty="0">
              <a:latin typeface="Adobe Caslon Pro" pitchFamily="18" charset="0"/>
            </a:endParaRPr>
          </a:p>
          <a:p>
            <a:pPr marL="109728" indent="0">
              <a:buNone/>
            </a:pPr>
            <a:r>
              <a:rPr lang="en-US" sz="2500" dirty="0"/>
              <a:t>The entire component has been developed using Java technology. Java has been chosen as the platform because of its feature rich nature. The Java Platform provides robust end-to-end solutions for networked applications as well as a trusted standard for embedded applications. So Java was a natural choice for development process</a:t>
            </a:r>
            <a:r>
              <a:rPr lang="en-US" sz="2500" dirty="0" smtClean="0"/>
              <a:t>.</a:t>
            </a:r>
          </a:p>
          <a:p>
            <a:pPr marL="109728" indent="0">
              <a:buNone/>
            </a:pPr>
            <a:endParaRPr lang="en-US" sz="2500" dirty="0" smtClean="0"/>
          </a:p>
          <a:p>
            <a:pPr marL="109728" indent="0">
              <a:buNone/>
            </a:pPr>
            <a:r>
              <a:rPr lang="en-US" sz="2500" dirty="0"/>
              <a:t>Characteristics of Java:-</a:t>
            </a:r>
          </a:p>
          <a:p>
            <a:pPr lvl="0">
              <a:buFont typeface="Wingdings" pitchFamily="2" charset="2"/>
              <a:buChar char="ü"/>
            </a:pPr>
            <a:r>
              <a:rPr lang="en-US" sz="2500" dirty="0"/>
              <a:t>Object Oriented  </a:t>
            </a:r>
          </a:p>
          <a:p>
            <a:pPr lvl="0">
              <a:buFont typeface="Wingdings" pitchFamily="2" charset="2"/>
              <a:buChar char="ü"/>
            </a:pPr>
            <a:r>
              <a:rPr lang="en-US" sz="2500" dirty="0"/>
              <a:t>Robust</a:t>
            </a:r>
          </a:p>
          <a:p>
            <a:pPr>
              <a:buFont typeface="Wingdings" pitchFamily="2" charset="2"/>
              <a:buChar char="ü"/>
            </a:pPr>
            <a:r>
              <a:rPr lang="en-US" sz="2500" dirty="0"/>
              <a:t>Portable and Architecture-neutral (Platform Independent)</a:t>
            </a:r>
          </a:p>
          <a:p>
            <a:pPr lvl="0">
              <a:buFont typeface="Wingdings" pitchFamily="2" charset="2"/>
              <a:buChar char="ü"/>
            </a:pPr>
            <a:r>
              <a:rPr lang="en-US" sz="2500" dirty="0"/>
              <a:t>Multithreaded</a:t>
            </a:r>
          </a:p>
          <a:p>
            <a:pPr>
              <a:buFont typeface="Wingdings" pitchFamily="2" charset="2"/>
              <a:buChar char="ü"/>
            </a:pPr>
            <a:r>
              <a:rPr lang="en-US" sz="2500" dirty="0"/>
              <a:t>Distributed </a:t>
            </a:r>
          </a:p>
          <a:p>
            <a:pPr lvl="0">
              <a:buFont typeface="Wingdings" pitchFamily="2" charset="2"/>
              <a:buChar char="ü"/>
            </a:pPr>
            <a:r>
              <a:rPr lang="en-US" sz="2500" dirty="0"/>
              <a:t>Secure</a:t>
            </a:r>
          </a:p>
          <a:p>
            <a:pPr>
              <a:buFont typeface="Wingdings" pitchFamily="2" charset="2"/>
              <a:buChar char="ü"/>
            </a:pPr>
            <a:r>
              <a:rPr lang="en-US" sz="2500" dirty="0"/>
              <a:t>Dynamic and Extensible</a:t>
            </a:r>
          </a:p>
          <a:p>
            <a:pPr>
              <a:buFont typeface="Wingdings" pitchFamily="2" charset="2"/>
              <a:buChar char="ü"/>
            </a:pPr>
            <a:r>
              <a:rPr lang="en-US" sz="2500" dirty="0"/>
              <a:t>High Performance</a:t>
            </a:r>
          </a:p>
          <a:p>
            <a:pPr lvl="0">
              <a:buFont typeface="Wingdings" pitchFamily="2" charset="2"/>
              <a:buChar char="ü"/>
            </a:pPr>
            <a:r>
              <a:rPr lang="en-US" sz="2500" dirty="0"/>
              <a:t>Compilation and Interpretation</a:t>
            </a:r>
          </a:p>
          <a:p>
            <a:endParaRPr lang="en-US" dirty="0" smtClean="0"/>
          </a:p>
          <a:p>
            <a:endParaRPr lang="en-US" dirty="0"/>
          </a:p>
          <a:p>
            <a:endParaRPr lang="en-IN" dirty="0"/>
          </a:p>
        </p:txBody>
      </p:sp>
      <p:sp>
        <p:nvSpPr>
          <p:cNvPr id="3" name="Title 2"/>
          <p:cNvSpPr>
            <a:spLocks noGrp="1"/>
          </p:cNvSpPr>
          <p:nvPr>
            <p:ph type="title"/>
          </p:nvPr>
        </p:nvSpPr>
        <p:spPr/>
        <p:txBody>
          <a:bodyPr>
            <a:normAutofit fontScale="90000"/>
          </a:bodyPr>
          <a:lstStyle/>
          <a:p>
            <a:pPr algn="ctr"/>
            <a:r>
              <a:rPr lang="en-US" sz="4600" dirty="0" smtClean="0"/>
              <a:t/>
            </a:r>
            <a:br>
              <a:rPr lang="en-US" sz="4600" dirty="0" smtClean="0"/>
            </a:br>
            <a:r>
              <a:rPr lang="en-US" sz="4600" dirty="0" smtClean="0"/>
              <a:t>PROJECT  IMPLEMENTATION</a:t>
            </a:r>
            <a:r>
              <a:rPr lang="en-US" sz="4400" dirty="0">
                <a:solidFill>
                  <a:srgbClr val="FF6600"/>
                </a:solidFill>
                <a:latin typeface="Adobe Caslon Pro" pitchFamily="18" charset="0"/>
              </a:rPr>
              <a:t/>
            </a:r>
            <a:br>
              <a:rPr lang="en-US" sz="4400" dirty="0">
                <a:solidFill>
                  <a:srgbClr val="FF6600"/>
                </a:solidFill>
                <a:latin typeface="Adobe Caslon Pro" pitchFamily="18" charset="0"/>
              </a:rPr>
            </a:br>
            <a:endParaRPr lang="en-IN" dirty="0"/>
          </a:p>
        </p:txBody>
      </p:sp>
    </p:spTree>
    <p:extLst>
      <p:ext uri="{BB962C8B-B14F-4D97-AF65-F5344CB8AC3E}">
        <p14:creationId xmlns:p14="http://schemas.microsoft.com/office/powerpoint/2010/main" val="813882785"/>
      </p:ext>
    </p:extLst>
  </p:cSld>
  <p:clrMapOvr>
    <a:masterClrMapping/>
  </p:clrMapOvr>
  <p:transition spd="slow">
    <p:randomBar dir="vert"/>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62500" lnSpcReduction="20000"/>
          </a:bodyPr>
          <a:lstStyle/>
          <a:p>
            <a:pPr marL="109728" indent="0">
              <a:buNone/>
            </a:pPr>
            <a:r>
              <a:rPr lang="en-US" dirty="0" smtClean="0">
                <a:solidFill>
                  <a:schemeClr val="accent1"/>
                </a:solidFill>
              </a:rPr>
              <a:t>JAVA SWINGS</a:t>
            </a:r>
          </a:p>
          <a:p>
            <a:pPr marL="109728" indent="0">
              <a:buNone/>
            </a:pPr>
            <a:endParaRPr lang="en-US" dirty="0" smtClean="0">
              <a:solidFill>
                <a:schemeClr val="accent1"/>
              </a:solidFill>
            </a:endParaRPr>
          </a:p>
          <a:p>
            <a:pPr marL="109728" indent="0">
              <a:buNone/>
            </a:pPr>
            <a:r>
              <a:rPr lang="en-US" dirty="0"/>
              <a:t>"Swing" refers to the new library of GUI controls (buttons, sliders, checkboxes, etc.) that replaces the somewhat weak and inflexible AWT controls.</a:t>
            </a:r>
          </a:p>
          <a:p>
            <a:pPr marL="109728" lvl="0" indent="0">
              <a:buNone/>
            </a:pPr>
            <a:r>
              <a:rPr lang="en-US" dirty="0"/>
              <a:t>Main New Features:</a:t>
            </a:r>
          </a:p>
          <a:p>
            <a:pPr lvl="0"/>
            <a:endParaRPr lang="en-US" dirty="0"/>
          </a:p>
          <a:p>
            <a:pPr lvl="0">
              <a:buFont typeface="Wingdings" pitchFamily="2" charset="2"/>
              <a:buChar char="ü"/>
            </a:pPr>
            <a:r>
              <a:rPr lang="en-US" dirty="0"/>
              <a:t>MVC: Model View Controller</a:t>
            </a:r>
          </a:p>
          <a:p>
            <a:pPr lvl="0">
              <a:buFont typeface="Wingdings" pitchFamily="2" charset="2"/>
              <a:buChar char="ü"/>
            </a:pPr>
            <a:r>
              <a:rPr lang="en-US" dirty="0"/>
              <a:t>Improved L&amp; F(Look &amp; Feel)</a:t>
            </a:r>
          </a:p>
          <a:p>
            <a:pPr lvl="0">
              <a:buFont typeface="Wingdings" pitchFamily="2" charset="2"/>
              <a:buChar char="ü"/>
            </a:pPr>
            <a:r>
              <a:rPr lang="en-US" dirty="0"/>
              <a:t>Light weight</a:t>
            </a:r>
          </a:p>
          <a:p>
            <a:pPr>
              <a:buFont typeface="Wingdings" pitchFamily="2" charset="2"/>
              <a:buChar char="ü"/>
            </a:pPr>
            <a:r>
              <a:rPr lang="en-US" dirty="0"/>
              <a:t>More Variety Of  controllers. </a:t>
            </a:r>
            <a:endParaRPr lang="en-US" dirty="0" smtClean="0"/>
          </a:p>
          <a:p>
            <a:pPr>
              <a:buFont typeface="Wingdings" pitchFamily="2" charset="2"/>
              <a:buChar char="ü"/>
            </a:pPr>
            <a:endParaRPr lang="en-US" dirty="0" smtClean="0"/>
          </a:p>
          <a:p>
            <a:pPr marL="109728" indent="0">
              <a:buNone/>
            </a:pPr>
            <a:r>
              <a:rPr lang="en-US" dirty="0" smtClean="0">
                <a:solidFill>
                  <a:schemeClr val="accent1"/>
                </a:solidFill>
              </a:rPr>
              <a:t>NETBEANS IDE</a:t>
            </a:r>
          </a:p>
          <a:p>
            <a:pPr marL="109728" indent="0">
              <a:buNone/>
            </a:pPr>
            <a:endParaRPr lang="en-US" dirty="0" smtClean="0">
              <a:solidFill>
                <a:schemeClr val="accent1"/>
              </a:solidFill>
            </a:endParaRPr>
          </a:p>
          <a:p>
            <a:pPr marL="109728" indent="0">
              <a:buNone/>
            </a:pPr>
            <a:r>
              <a:rPr lang="en-US" dirty="0"/>
              <a:t>The </a:t>
            </a:r>
            <a:r>
              <a:rPr lang="en-US" dirty="0" err="1"/>
              <a:t>NetBeans</a:t>
            </a:r>
            <a:r>
              <a:rPr lang="en-US" dirty="0"/>
              <a:t> Platform is a reusable framework for simplifying the development of Java Swing desktop applications. The </a:t>
            </a:r>
            <a:r>
              <a:rPr lang="en-US" dirty="0" err="1"/>
              <a:t>NetBeans</a:t>
            </a:r>
            <a:r>
              <a:rPr lang="en-US" dirty="0"/>
              <a:t> IDE bundle for Java SE contains what is needed to start developing </a:t>
            </a:r>
            <a:r>
              <a:rPr lang="en-US" dirty="0" err="1"/>
              <a:t>NetBeans</a:t>
            </a:r>
            <a:r>
              <a:rPr lang="en-US" dirty="0"/>
              <a:t> plugins and </a:t>
            </a:r>
            <a:r>
              <a:rPr lang="en-US" dirty="0" err="1"/>
              <a:t>NetBeans</a:t>
            </a:r>
            <a:r>
              <a:rPr lang="en-US" dirty="0"/>
              <a:t> Platform based applications; no additional SDK is required.</a:t>
            </a:r>
          </a:p>
          <a:p>
            <a:pPr marL="109728" indent="0">
              <a:buNone/>
            </a:pPr>
            <a:endParaRPr lang="en-US" dirty="0">
              <a:solidFill>
                <a:schemeClr val="accent1"/>
              </a:solidFill>
            </a:endParaRPr>
          </a:p>
          <a:p>
            <a:pPr>
              <a:buFont typeface="Wingdings" pitchFamily="2" charset="2"/>
              <a:buChar char="ü"/>
            </a:pPr>
            <a:endParaRPr lang="en-US" dirty="0"/>
          </a:p>
          <a:p>
            <a:pPr marL="109728" indent="0">
              <a:buNone/>
            </a:pPr>
            <a:endParaRPr lang="en-IN" dirty="0">
              <a:solidFill>
                <a:schemeClr val="accent1"/>
              </a:solidFill>
            </a:endParaRPr>
          </a:p>
        </p:txBody>
      </p:sp>
      <p:sp>
        <p:nvSpPr>
          <p:cNvPr id="3" name="Title 2"/>
          <p:cNvSpPr>
            <a:spLocks noGrp="1"/>
          </p:cNvSpPr>
          <p:nvPr>
            <p:ph type="title"/>
          </p:nvPr>
        </p:nvSpPr>
        <p:spPr/>
        <p:txBody>
          <a:bodyPr/>
          <a:lstStyle/>
          <a:p>
            <a:r>
              <a:rPr lang="en-US" dirty="0" smtClean="0"/>
              <a:t>PROJECT IMPLEMENTATION</a:t>
            </a:r>
            <a:endParaRPr lang="en-IN" dirty="0"/>
          </a:p>
        </p:txBody>
      </p:sp>
    </p:spTree>
    <p:extLst>
      <p:ext uri="{BB962C8B-B14F-4D97-AF65-F5344CB8AC3E}">
        <p14:creationId xmlns:p14="http://schemas.microsoft.com/office/powerpoint/2010/main" val="1191866752"/>
      </p:ext>
    </p:extLst>
  </p:cSld>
  <p:clrMapOvr>
    <a:masterClrMapping/>
  </p:clrMapOvr>
  <p:transition spd="slow">
    <p:randomBar dir="vert"/>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55000" lnSpcReduction="20000"/>
          </a:bodyPr>
          <a:lstStyle/>
          <a:p>
            <a:pPr marL="109728" indent="0">
              <a:buNone/>
            </a:pPr>
            <a:r>
              <a:rPr lang="en-US" b="1" dirty="0" smtClean="0">
                <a:solidFill>
                  <a:schemeClr val="accent1"/>
                </a:solidFill>
              </a:rPr>
              <a:t>JDBC</a:t>
            </a:r>
          </a:p>
          <a:p>
            <a:pPr marL="109728" indent="0">
              <a:buNone/>
            </a:pPr>
            <a:endParaRPr lang="en-US" dirty="0" smtClean="0">
              <a:solidFill>
                <a:schemeClr val="accent1"/>
              </a:solidFill>
            </a:endParaRPr>
          </a:p>
          <a:p>
            <a:pPr marL="109728" indent="0">
              <a:buNone/>
            </a:pPr>
            <a:r>
              <a:rPr lang="en-US" dirty="0"/>
              <a:t>The JDBC is a set of the database access classes. The very term JDBC stands for “Java Database Connectivity”.  JDBC technology is an API (Application Program Interface) that allows virtual access to any tabular data source from the Java programming language by means of some connecting software called Drivers. It provides cross-DBMS connectivity to a wide range of SQL databases.</a:t>
            </a:r>
          </a:p>
          <a:p>
            <a:pPr marL="109728" lvl="0" indent="0">
              <a:buNone/>
            </a:pPr>
            <a:endParaRPr lang="en-US" b="1" dirty="0" smtClean="0">
              <a:solidFill>
                <a:schemeClr val="accent1"/>
              </a:solidFill>
            </a:endParaRPr>
          </a:p>
          <a:p>
            <a:pPr marL="109728" lvl="0" indent="0">
              <a:buNone/>
            </a:pPr>
            <a:r>
              <a:rPr lang="en-US" b="1" dirty="0" smtClean="0">
                <a:solidFill>
                  <a:schemeClr val="accent1"/>
                </a:solidFill>
              </a:rPr>
              <a:t>SQL</a:t>
            </a:r>
            <a:r>
              <a:rPr lang="en-US" b="1" dirty="0">
                <a:solidFill>
                  <a:schemeClr val="accent1"/>
                </a:solidFill>
              </a:rPr>
              <a:t>:</a:t>
            </a:r>
            <a:r>
              <a:rPr lang="en-US" b="1" dirty="0">
                <a:solidFill>
                  <a:srgbClr val="FFFF00"/>
                </a:solidFill>
              </a:rPr>
              <a:t>-</a:t>
            </a:r>
            <a:endParaRPr lang="en-US" dirty="0">
              <a:solidFill>
                <a:srgbClr val="FFFF00"/>
              </a:solidFill>
            </a:endParaRPr>
          </a:p>
          <a:p>
            <a:pPr marL="109728" indent="0">
              <a:buNone/>
            </a:pPr>
            <a:r>
              <a:rPr lang="en-US" b="1" dirty="0"/>
              <a:t> </a:t>
            </a:r>
            <a:endParaRPr lang="en-US" dirty="0"/>
          </a:p>
          <a:p>
            <a:pPr marL="109728" indent="0">
              <a:buNone/>
            </a:pPr>
            <a:r>
              <a:rPr lang="en-US" dirty="0"/>
              <a:t>SQL stands for Structured Query Language, better known as “sequel”. It is used for:</a:t>
            </a:r>
          </a:p>
          <a:p>
            <a:pPr marL="109728" indent="0">
              <a:buNone/>
            </a:pPr>
            <a:r>
              <a:rPr lang="en-US" dirty="0"/>
              <a:t>1. Querying a database by editing the SQL statements.</a:t>
            </a:r>
          </a:p>
          <a:p>
            <a:pPr marL="109728" indent="0">
              <a:buNone/>
            </a:pPr>
            <a:r>
              <a:rPr lang="en-IN" dirty="0"/>
              <a:t>2. Querying a database within a program</a:t>
            </a:r>
            <a:endParaRPr lang="en-US" dirty="0"/>
          </a:p>
          <a:p>
            <a:pPr marL="109728" indent="0">
              <a:buNone/>
            </a:pPr>
            <a:r>
              <a:rPr lang="en-IN" dirty="0"/>
              <a:t>3. Defining data organization.</a:t>
            </a:r>
            <a:endParaRPr lang="en-US" dirty="0"/>
          </a:p>
          <a:p>
            <a:pPr marL="109728" indent="0">
              <a:buNone/>
            </a:pPr>
            <a:r>
              <a:rPr lang="en-IN" dirty="0"/>
              <a:t>4. Administrating data</a:t>
            </a:r>
            <a:endParaRPr lang="en-US" dirty="0"/>
          </a:p>
          <a:p>
            <a:pPr marL="109728" indent="0">
              <a:buNone/>
            </a:pPr>
            <a:r>
              <a:rPr lang="en-IN" dirty="0"/>
              <a:t>5. Accessing multiple data servers</a:t>
            </a:r>
            <a:endParaRPr lang="en-US" dirty="0"/>
          </a:p>
          <a:p>
            <a:pPr marL="109728" indent="0">
              <a:buNone/>
            </a:pPr>
            <a:r>
              <a:rPr lang="en-IN" dirty="0"/>
              <a:t>6. Managing transaction</a:t>
            </a:r>
            <a:r>
              <a:rPr lang="en-IN" dirty="0" smtClean="0"/>
              <a:t>.</a:t>
            </a:r>
            <a:endParaRPr lang="en-IN" dirty="0">
              <a:solidFill>
                <a:schemeClr val="accent1"/>
              </a:solidFill>
            </a:endParaRPr>
          </a:p>
        </p:txBody>
      </p:sp>
      <p:sp>
        <p:nvSpPr>
          <p:cNvPr id="3" name="Title 2"/>
          <p:cNvSpPr>
            <a:spLocks noGrp="1"/>
          </p:cNvSpPr>
          <p:nvPr>
            <p:ph type="title"/>
          </p:nvPr>
        </p:nvSpPr>
        <p:spPr/>
        <p:txBody>
          <a:bodyPr/>
          <a:lstStyle/>
          <a:p>
            <a:r>
              <a:rPr lang="en-US" dirty="0" smtClean="0"/>
              <a:t>PROJECT IMPLEMENTATION</a:t>
            </a:r>
            <a:endParaRPr lang="en-IN" dirty="0"/>
          </a:p>
        </p:txBody>
      </p:sp>
    </p:spTree>
    <p:extLst>
      <p:ext uri="{BB962C8B-B14F-4D97-AF65-F5344CB8AC3E}">
        <p14:creationId xmlns:p14="http://schemas.microsoft.com/office/powerpoint/2010/main" val="4068635488"/>
      </p:ext>
    </p:extLst>
  </p:cSld>
  <p:clrMapOvr>
    <a:masterClrMapping/>
  </p:clrMapOvr>
  <p:transition spd="slow">
    <p:randomBar dir="vert"/>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half" idx="2"/>
          </p:nvPr>
        </p:nvSpPr>
        <p:spPr/>
        <p:txBody>
          <a:bodyPr>
            <a:normAutofit/>
          </a:bodyPr>
          <a:lstStyle/>
          <a:p>
            <a:r>
              <a:rPr lang="en-US" dirty="0" smtClean="0"/>
              <a:t>This is the first screen of the application</a:t>
            </a:r>
            <a:endParaRPr lang="en-IN" dirty="0"/>
          </a:p>
        </p:txBody>
      </p:sp>
      <p:pic>
        <p:nvPicPr>
          <p:cNvPr id="5" name="Content Placeholder 4"/>
          <p:cNvPicPr>
            <a:picLocks noGrp="1" noChangeAspect="1"/>
          </p:cNvPicPr>
          <p:nvPr>
            <p:ph type="pic" idx="1"/>
          </p:nvPr>
        </p:nvPicPr>
        <p:blipFill>
          <a:blip r:embed="rId2">
            <a:extLst>
              <a:ext uri="{28A0092B-C50C-407E-A947-70E740481C1C}">
                <a14:useLocalDpi xmlns:a14="http://schemas.microsoft.com/office/drawing/2010/main" val="0"/>
              </a:ext>
            </a:extLst>
          </a:blip>
          <a:stretch>
            <a:fillRect/>
          </a:stretch>
        </p:blipFill>
        <p:spPr>
          <a:xfrm>
            <a:off x="2163017" y="620688"/>
            <a:ext cx="5056909" cy="3904561"/>
          </a:xfrm>
        </p:spPr>
      </p:pic>
      <p:sp>
        <p:nvSpPr>
          <p:cNvPr id="2" name="Title 1"/>
          <p:cNvSpPr>
            <a:spLocks noGrp="1"/>
          </p:cNvSpPr>
          <p:nvPr>
            <p:ph type="title"/>
          </p:nvPr>
        </p:nvSpPr>
        <p:spPr/>
        <p:txBody>
          <a:bodyPr/>
          <a:lstStyle/>
          <a:p>
            <a:r>
              <a:rPr lang="en-US" dirty="0" smtClean="0"/>
              <a:t>PROGRESS BAR</a:t>
            </a:r>
            <a:endParaRPr lang="en-IN" dirty="0"/>
          </a:p>
        </p:txBody>
      </p:sp>
    </p:spTree>
    <p:extLst>
      <p:ext uri="{BB962C8B-B14F-4D97-AF65-F5344CB8AC3E}">
        <p14:creationId xmlns:p14="http://schemas.microsoft.com/office/powerpoint/2010/main" val="2223135875"/>
      </p:ext>
    </p:extLst>
  </p:cSld>
  <p:clrMapOvr>
    <a:masterClrMapping/>
  </p:clrMapOvr>
  <p:transition spd="slow">
    <p:randomBar dir="vert"/>
  </p:transition>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oncourse">
  <a:themeElements>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Concourse">
      <a:maj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font script="Geor" typeface="Sylfaen"/>
      </a:majorFont>
      <a:min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font script="Geor" typeface="Sylfaen"/>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65000"/>
                <a:satMod val="300000"/>
              </a:schemeClr>
            </a:gs>
          </a:gsLst>
          <a:path path="circle">
            <a:fillToRect l="65000" b="98000"/>
          </a:path>
        </a:gradFill>
        <a:blipFill>
          <a:blip xmlns:r="http://schemas.openxmlformats.org/officeDocument/2006/relationships" r:embed="rId1">
            <a:duotone>
              <a:schemeClr val="phClr">
                <a:shade val="60000"/>
                <a:satMod val="110000"/>
              </a:schemeClr>
              <a:schemeClr val="phClr">
                <a:tint val="95000"/>
              </a:schemeClr>
            </a:duotone>
          </a:blip>
          <a:tile tx="0" ty="0" sx="50000" sy="50000" flip="none"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Concourse</Template>
  <TotalTime>103</TotalTime>
  <Words>1131</Words>
  <Application>Microsoft Office PowerPoint</Application>
  <PresentationFormat>On-screen Show (4:3)</PresentationFormat>
  <Paragraphs>147</Paragraphs>
  <Slides>32</Slides>
  <Notes>0</Notes>
  <HiddenSlides>0</HiddenSlides>
  <MMClips>0</MMClips>
  <ScaleCrop>false</ScaleCrop>
  <HeadingPairs>
    <vt:vector size="4" baseType="variant">
      <vt:variant>
        <vt:lpstr>Theme</vt:lpstr>
      </vt:variant>
      <vt:variant>
        <vt:i4>1</vt:i4>
      </vt:variant>
      <vt:variant>
        <vt:lpstr>Slide Titles</vt:lpstr>
      </vt:variant>
      <vt:variant>
        <vt:i4>32</vt:i4>
      </vt:variant>
    </vt:vector>
  </HeadingPairs>
  <TitlesOfParts>
    <vt:vector size="33" baseType="lpstr">
      <vt:lpstr>Concourse</vt:lpstr>
      <vt:lpstr>AUTOMATED CLOTH CONFIGURATION SYSTEM</vt:lpstr>
      <vt:lpstr>About the Project</vt:lpstr>
      <vt:lpstr>Module Details</vt:lpstr>
      <vt:lpstr>Module Details(Continued)</vt:lpstr>
      <vt:lpstr>Module Details(Continued)</vt:lpstr>
      <vt:lpstr> PROJECT  IMPLEMENTATION </vt:lpstr>
      <vt:lpstr>PROJECT IMPLEMENTATION</vt:lpstr>
      <vt:lpstr>PROJECT IMPLEMENTATION</vt:lpstr>
      <vt:lpstr>PROGRESS BAR</vt:lpstr>
      <vt:lpstr>LOGIN FORM</vt:lpstr>
      <vt:lpstr>VALIDATIONS</vt:lpstr>
      <vt:lpstr>PASSWORD VALIDATION</vt:lpstr>
      <vt:lpstr>NEW USER</vt:lpstr>
      <vt:lpstr>Validations</vt:lpstr>
      <vt:lpstr>MAIN SCREEN</vt:lpstr>
      <vt:lpstr>DYNAMIC PANELS</vt:lpstr>
      <vt:lpstr>BABY COLLECTION</vt:lpstr>
      <vt:lpstr>THE SELECTION PROCESS</vt:lpstr>
      <vt:lpstr>THE SELECTION PROCESS</vt:lpstr>
      <vt:lpstr>THE SELECTION PROCESS</vt:lpstr>
      <vt:lpstr>Shopping cart</vt:lpstr>
      <vt:lpstr>Shopping cart</vt:lpstr>
      <vt:lpstr>Billing</vt:lpstr>
      <vt:lpstr>Billing</vt:lpstr>
      <vt:lpstr>Add Item</vt:lpstr>
      <vt:lpstr>Add Item</vt:lpstr>
      <vt:lpstr>Add Item</vt:lpstr>
      <vt:lpstr>Add Item</vt:lpstr>
      <vt:lpstr>REMOVE ITEM</vt:lpstr>
      <vt:lpstr>REMOVE ITEM</vt:lpstr>
      <vt:lpstr>About us</vt:lpstr>
      <vt:lpstr>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AUTOMATED CLOTH CONFIGURATION SYSTEM</dc:title>
  <dc:creator>Chawla</dc:creator>
  <cp:lastModifiedBy>Chawla</cp:lastModifiedBy>
  <cp:revision>12</cp:revision>
  <dcterms:created xsi:type="dcterms:W3CDTF">2011-10-16T13:17:13Z</dcterms:created>
  <dcterms:modified xsi:type="dcterms:W3CDTF">2011-10-16T18:04:31Z</dcterms:modified>
</cp:coreProperties>
</file>